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2.xml" ContentType="application/vnd.openxmlformats-officedocument.theme+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16" r:id="rId4"/>
    <p:sldMasterId id="2147483850" r:id="rId5"/>
    <p:sldMasterId id="2147483660" r:id="rId6"/>
  </p:sldMasterIdLst>
  <p:notesMasterIdLst>
    <p:notesMasterId r:id="rId43"/>
  </p:notesMasterIdLst>
  <p:sldIdLst>
    <p:sldId id="2076138216" r:id="rId7"/>
    <p:sldId id="2044" r:id="rId8"/>
    <p:sldId id="2095" r:id="rId9"/>
    <p:sldId id="2096" r:id="rId10"/>
    <p:sldId id="2097" r:id="rId11"/>
    <p:sldId id="1865" r:id="rId12"/>
    <p:sldId id="1885" r:id="rId13"/>
    <p:sldId id="1882" r:id="rId14"/>
    <p:sldId id="2029" r:id="rId15"/>
    <p:sldId id="2030" r:id="rId16"/>
    <p:sldId id="2032" r:id="rId17"/>
    <p:sldId id="2033" r:id="rId18"/>
    <p:sldId id="2031" r:id="rId19"/>
    <p:sldId id="2034" r:id="rId20"/>
    <p:sldId id="2062" r:id="rId21"/>
    <p:sldId id="1872" r:id="rId22"/>
    <p:sldId id="1887" r:id="rId23"/>
    <p:sldId id="1895" r:id="rId24"/>
    <p:sldId id="2098" r:id="rId25"/>
    <p:sldId id="2099" r:id="rId26"/>
    <p:sldId id="2056" r:id="rId27"/>
    <p:sldId id="1948" r:id="rId28"/>
    <p:sldId id="2063" r:id="rId29"/>
    <p:sldId id="2224" r:id="rId30"/>
    <p:sldId id="2101" r:id="rId31"/>
    <p:sldId id="1956" r:id="rId32"/>
    <p:sldId id="2106" r:id="rId33"/>
    <p:sldId id="2205" r:id="rId34"/>
    <p:sldId id="2107" r:id="rId35"/>
    <p:sldId id="2078" r:id="rId36"/>
    <p:sldId id="2108" r:id="rId37"/>
    <p:sldId id="1964" r:id="rId38"/>
    <p:sldId id="2065" r:id="rId39"/>
    <p:sldId id="2102" r:id="rId40"/>
    <p:sldId id="2204" r:id="rId41"/>
    <p:sldId id="2223"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9" autoAdjust="0"/>
    <p:restoredTop sz="94660"/>
  </p:normalViewPr>
  <p:slideViewPr>
    <p:cSldViewPr snapToGrid="0">
      <p:cViewPr varScale="1">
        <p:scale>
          <a:sx n="81" d="100"/>
          <a:sy n="81" d="100"/>
        </p:scale>
        <p:origin x="30" y="198"/>
      </p:cViewPr>
      <p:guideLst/>
    </p:cSldViewPr>
  </p:slideViewPr>
  <p:notesTextViewPr>
    <p:cViewPr>
      <p:scale>
        <a:sx n="1" d="1"/>
        <a:sy n="1" d="1"/>
      </p:scale>
      <p:origin x="0" y="0"/>
    </p:cViewPr>
  </p:notesTextViewPr>
  <p:notesViewPr>
    <p:cSldViewPr snapToGrid="0">
      <p:cViewPr varScale="1">
        <p:scale>
          <a:sx n="68" d="100"/>
          <a:sy n="68" d="100"/>
        </p:scale>
        <p:origin x="2526" y="5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tableStyles" Target="tableStyles.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notesMaster" Target="notesMasters/notesMaster1.xml"/><Relationship Id="rId48" Type="http://schemas.microsoft.com/office/2016/11/relationships/changesInfo" Target="changesInfos/changesInfo1.xml"/><Relationship Id="rId8" Type="http://schemas.openxmlformats.org/officeDocument/2006/relationships/slide" Target="slides/slide2.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theme" Target="theme/theme1.xml"/><Relationship Id="rId20" Type="http://schemas.openxmlformats.org/officeDocument/2006/relationships/slide" Target="slides/slide14.xml"/><Relationship Id="rId41"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e Descamp (CLEARWATER GROUP LLC)" userId="5ec9b45e-09f7-4acb-ae45-95f738816775" providerId="ADAL" clId="{157AEABA-0ABB-4375-A44C-F6FA433DF603}"/>
    <pc:docChg chg="addSld delSld modSld addMainMaster">
      <pc:chgData name="Julie Descamp (CLEARWATER GROUP LLC)" userId="5ec9b45e-09f7-4acb-ae45-95f738816775" providerId="ADAL" clId="{157AEABA-0ABB-4375-A44C-F6FA433DF603}" dt="2020-07-22T19:29:13.521" v="5" actId="47"/>
      <pc:docMkLst>
        <pc:docMk/>
      </pc:docMkLst>
      <pc:sldChg chg="del">
        <pc:chgData name="Julie Descamp (CLEARWATER GROUP LLC)" userId="5ec9b45e-09f7-4acb-ae45-95f738816775" providerId="ADAL" clId="{157AEABA-0ABB-4375-A44C-F6FA433DF603}" dt="2020-07-22T19:29:13.521" v="5" actId="47"/>
        <pc:sldMkLst>
          <pc:docMk/>
          <pc:sldMk cId="11271159" sldId="2093"/>
        </pc:sldMkLst>
      </pc:sldChg>
      <pc:sldChg chg="modSp add mod">
        <pc:chgData name="Julie Descamp (CLEARWATER GROUP LLC)" userId="5ec9b45e-09f7-4acb-ae45-95f738816775" providerId="ADAL" clId="{157AEABA-0ABB-4375-A44C-F6FA433DF603}" dt="2020-07-22T19:29:08.144" v="4" actId="255"/>
        <pc:sldMkLst>
          <pc:docMk/>
          <pc:sldMk cId="633729110" sldId="2076138216"/>
        </pc:sldMkLst>
        <pc:spChg chg="mod">
          <ac:chgData name="Julie Descamp (CLEARWATER GROUP LLC)" userId="5ec9b45e-09f7-4acb-ae45-95f738816775" providerId="ADAL" clId="{157AEABA-0ABB-4375-A44C-F6FA433DF603}" dt="2020-07-22T19:28:46.106" v="1"/>
          <ac:spMkLst>
            <pc:docMk/>
            <pc:sldMk cId="633729110" sldId="2076138216"/>
            <ac:spMk id="2" creationId="{00000000-0000-0000-0000-000000000000}"/>
          </ac:spMkLst>
        </pc:spChg>
        <pc:spChg chg="mod">
          <ac:chgData name="Julie Descamp (CLEARWATER GROUP LLC)" userId="5ec9b45e-09f7-4acb-ae45-95f738816775" providerId="ADAL" clId="{157AEABA-0ABB-4375-A44C-F6FA433DF603}" dt="2020-07-22T19:29:08.144" v="4" actId="255"/>
          <ac:spMkLst>
            <pc:docMk/>
            <pc:sldMk cId="633729110" sldId="2076138216"/>
            <ac:spMk id="3" creationId="{A844FFA6-9262-4C36-A78A-C4C5EF77C6FE}"/>
          </ac:spMkLst>
        </pc:spChg>
      </pc:sldChg>
      <pc:sldMasterChg chg="add addSldLayout">
        <pc:chgData name="Julie Descamp (CLEARWATER GROUP LLC)" userId="5ec9b45e-09f7-4acb-ae45-95f738816775" providerId="ADAL" clId="{157AEABA-0ABB-4375-A44C-F6FA433DF603}" dt="2020-07-22T19:28:33.338" v="0" actId="22"/>
        <pc:sldMasterMkLst>
          <pc:docMk/>
          <pc:sldMasterMk cId="87487412" sldId="2147483660"/>
        </pc:sldMasterMkLst>
        <pc:sldLayoutChg chg="add">
          <pc:chgData name="Julie Descamp (CLEARWATER GROUP LLC)" userId="5ec9b45e-09f7-4acb-ae45-95f738816775" providerId="ADAL" clId="{157AEABA-0ABB-4375-A44C-F6FA433DF603}" dt="2020-07-22T19:28:33.338" v="0" actId="22"/>
          <pc:sldLayoutMkLst>
            <pc:docMk/>
            <pc:sldMasterMk cId="87487412" sldId="2147483660"/>
            <pc:sldLayoutMk cId="4094627309" sldId="2147483671"/>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926626160" sldId="2147483672"/>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4032333795" sldId="2147483673"/>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554139112" sldId="2147483674"/>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278894218" sldId="2147483675"/>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16899507" sldId="2147483676"/>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401457525" sldId="2147483677"/>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116158106" sldId="2147483678"/>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4077211997" sldId="2147483679"/>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4108482333" sldId="2147483680"/>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540683807" sldId="2147483681"/>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21934608" sldId="2147483682"/>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867514222" sldId="2147483683"/>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958490184" sldId="2147483684"/>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601572836" sldId="2147483685"/>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356955728" sldId="2147483686"/>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363638931" sldId="2147483687"/>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016179906" sldId="2147483688"/>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863709060" sldId="2147483689"/>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94904762" sldId="2147483690"/>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323237206" sldId="2147483691"/>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510008915" sldId="2147483692"/>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974264315" sldId="2147483693"/>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269724954" sldId="2147483694"/>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756559274" sldId="2147483696"/>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091604451" sldId="2147483697"/>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799975977" sldId="2147483698"/>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429293935" sldId="2147483699"/>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791780039" sldId="2147483700"/>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172933227" sldId="2147483701"/>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386269191" sldId="2147483702"/>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624611229" sldId="2147483703"/>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673328118" sldId="2147485518"/>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566174507" sldId="2147485519"/>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622920375" sldId="2147485520"/>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782392134" sldId="2147485521"/>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24866462" sldId="2147485522"/>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4233305935" sldId="2147485523"/>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511165474" sldId="2147485524"/>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95454277" sldId="2147485525"/>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949234042" sldId="2147485526"/>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386133776" sldId="2147485527"/>
          </pc:sldLayoutMkLst>
        </pc:sldLayoutChg>
      </pc:sldMasterChg>
      <pc:sldMasterChg chg="delSldLayout">
        <pc:chgData name="Julie Descamp (CLEARWATER GROUP LLC)" userId="5ec9b45e-09f7-4acb-ae45-95f738816775" providerId="ADAL" clId="{157AEABA-0ABB-4375-A44C-F6FA433DF603}" dt="2020-07-22T19:29:13.521" v="5" actId="47"/>
        <pc:sldMasterMkLst>
          <pc:docMk/>
          <pc:sldMasterMk cId="662980139" sldId="2147484016"/>
        </pc:sldMasterMkLst>
        <pc:sldLayoutChg chg="del">
          <pc:chgData name="Julie Descamp (CLEARWATER GROUP LLC)" userId="5ec9b45e-09f7-4acb-ae45-95f738816775" providerId="ADAL" clId="{157AEABA-0ABB-4375-A44C-F6FA433DF603}" dt="2020-07-22T19:29:13.521" v="5" actId="47"/>
          <pc:sldLayoutMkLst>
            <pc:docMk/>
            <pc:sldMasterMk cId="662980139" sldId="2147484016"/>
            <pc:sldLayoutMk cId="3924328497" sldId="2147484049"/>
          </pc:sldLayoutMkLst>
        </pc:sldLayoutChg>
      </pc:sldMasterChg>
    </pc:docChg>
  </pc:docChgLst>
</pc:chgInfo>
</file>

<file path=ppt/media/image10.jpeg>
</file>

<file path=ppt/media/image11.jpeg>
</file>

<file path=ppt/media/image12.jpeg>
</file>

<file path=ppt/media/image13.jpeg>
</file>

<file path=ppt/media/image14.png>
</file>

<file path=ppt/media/image15.png>
</file>

<file path=ppt/media/image17.png>
</file>

<file path=ppt/media/image18.png>
</file>

<file path=ppt/media/image19.png>
</file>

<file path=ppt/media/image2.png>
</file>

<file path=ppt/media/image20.jpeg>
</file>

<file path=ppt/media/image21.jpeg>
</file>

<file path=ppt/media/image22.jpeg>
</file>

<file path=ppt/media/image23.jpeg>
</file>

<file path=ppt/media/image24.jpeg>
</file>

<file path=ppt/media/image25.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29CE75-8357-44F7-97C2-FF2B6020A298}" type="datetimeFigureOut">
              <a:rPr lang="en-US" smtClean="0"/>
              <a:t>8/14/2020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96CBE3-18FC-477E-B717-A4A8E3841873}" type="slidenum">
              <a:rPr lang="en-US" smtClean="0"/>
              <a:t>‹#›</a:t>
            </a:fld>
            <a:endParaRPr lang="en-US"/>
          </a:p>
        </p:txBody>
      </p:sp>
    </p:spTree>
    <p:extLst>
      <p:ext uri="{BB962C8B-B14F-4D97-AF65-F5344CB8AC3E}">
        <p14:creationId xmlns:p14="http://schemas.microsoft.com/office/powerpoint/2010/main" val="1527787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developer.microsoft.com/graph/graph-explorer?request=me/messages?$search=%22recipients:randiw%22&amp;$select=subject,toRecipients,ccRecipients,bccRecipients&amp;amp;method=GET&amp;version=v1.0"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ja-jp"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8/14/2020 8:22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273765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ja-jp" dirty="0">
                <a:latin typeface="Segoe UI" panose="020B0502040204020203" pitchFamily="34" charset="0"/>
                <a:cs typeface="Segoe UI" panose="020B0502040204020203" pitchFamily="34" charset="0"/>
              </a:rPr>
              <a:t>$skip および $top クエリ パラメーターを使用すると、結果のページ サイズを設定できます。$top を使用して結果の数を制御し、$skip を使用して特定の結果セット内のどこからデータを選択するかを制御します。</a:t>
            </a:r>
          </a:p>
          <a:p>
            <a:pPr marL="0" indent="0">
              <a:buNone/>
            </a:pPr>
            <a:endParaRPr lang="en-US" dirty="0">
              <a:latin typeface="Segoe UI" panose="020B0502040204020203" pitchFamily="34" charset="0"/>
              <a:cs typeface="Segoe UI" panose="020B0502040204020203" pitchFamily="34" charset="0"/>
            </a:endParaRPr>
          </a:p>
          <a:p>
            <a:r>
              <a:rPr lang="ja-jp" dirty="0"/>
              <a:t>たとえば、次のように指定します。</a:t>
            </a:r>
          </a:p>
          <a:p>
            <a:r>
              <a:rPr lang="ja-jp" dirty="0"/>
              <a:t>https://docs.microsoft.com/en-us/graph/paging?context=graph%2Fapi%2F1.0&amp;view=graph-rest-1.0</a:t>
            </a: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ja-jp"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8/14/2020 8:22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481835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sz="882" b="0" i="0" u="none" strike="noStrike" kern="1200">
                <a:solidFill>
                  <a:schemeClr val="tx1"/>
                </a:solidFill>
                <a:effectLst/>
                <a:latin typeface="Segoe UI Light" pitchFamily="34" charset="0"/>
                <a:ea typeface="+mn-ea"/>
                <a:cs typeface="+mn-cs"/>
              </a:rPr>
              <a:t>多くの Microsoft Graph リソースは、宣言されているリソースのプロパティと、他のリソースとのリレーションシップの両方を公開します。これらのリレーションシップは、参照プロパティまたはナビゲーション プロパティとも呼ばれ、単一のリソースまたはリソースのコレクションのいずれかを参照できます。たとえば、ユーザーのメール フォルダー、上司、直属の部下は、すべてリレーションシップとして公開されています。</a:t>
            </a:r>
          </a:p>
          <a:p>
            <a:endParaRPr lang="en-US"/>
          </a:p>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ja-jp"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8/14/2020 8:22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24277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22771" lvl="1" indent="0">
              <a:buNone/>
            </a:pPr>
            <a:r>
              <a:rPr lang="ja-jp" dirty="0">
                <a:latin typeface="Segoe UI Semilight" panose="020B0402040204020203" pitchFamily="34" charset="0"/>
                <a:cs typeface="Segoe UI Semilight" panose="020B0402040204020203" pitchFamily="34" charset="0"/>
              </a:rPr>
              <a:t>多くのシナリオでは、すべての結果を取得することなく、返される結果の数をアプリケーションで把握する必要があります。</a:t>
            </a:r>
          </a:p>
          <a:p>
            <a:pPr marL="122771" lvl="1" indent="0">
              <a:buNone/>
            </a:pPr>
            <a:endParaRPr lang="en-US" dirty="0">
              <a:latin typeface="Segoe UI Semilight" panose="020B0402040204020203" pitchFamily="34" charset="0"/>
              <a:cs typeface="Segoe UI Semilight" panose="020B0402040204020203" pitchFamily="34" charset="0"/>
            </a:endParaRPr>
          </a:p>
          <a:p>
            <a:endParaRPr lang="en-US" sz="700"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ja-jp"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8/14/2020 8:22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871790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22771" lvl="1" indent="0">
              <a:buNone/>
            </a:pPr>
            <a:r>
              <a:rPr lang="ja-jp" dirty="0">
                <a:latin typeface="Segoe UI Semilight" panose="020B0402040204020203" pitchFamily="34" charset="0"/>
                <a:cs typeface="Segoe UI Semilight" panose="020B0402040204020203" pitchFamily="34" charset="0"/>
              </a:rPr>
              <a:t>検索は、コンテンツを見つけるための強力な手段であり、$filter 式よりも制限が緩和されています。$search は、一部のリソースを対象に全文検索を行うための手段です。</a:t>
            </a:r>
          </a:p>
          <a:p>
            <a:pPr marL="122771" lvl="1" indent="0">
              <a:buNone/>
            </a:pPr>
            <a:endParaRPr lang="en-US" dirty="0">
              <a:latin typeface="Segoe UI Semilight" panose="020B0402040204020203" pitchFamily="34" charset="0"/>
              <a:cs typeface="Segoe UI Semilight" panose="020B0402040204020203" pitchFamily="34" charset="0"/>
            </a:endParaRPr>
          </a:p>
          <a:p>
            <a:pPr marL="122771" lvl="1" indent="0">
              <a:buNone/>
            </a:pPr>
            <a:r>
              <a:rPr lang="ja-jp" b="1" i="1" u="none" strike="noStrike" kern="1200" dirty="0">
                <a:solidFill>
                  <a:schemeClr val="tx1"/>
                </a:solidFill>
                <a:effectLst/>
                <a:latin typeface="Segoe UI Light" pitchFamily="34" charset="0"/>
                <a:ea typeface="+mn-ea"/>
                <a:cs typeface="+mn-cs"/>
              </a:rPr>
              <a:t>注</a:t>
            </a:r>
            <a:r>
              <a:rPr lang="ja-jp" b="0" i="1" u="none" strike="noStrike" kern="1200" dirty="0">
                <a:solidFill>
                  <a:schemeClr val="tx1"/>
                </a:solidFill>
                <a:effectLst/>
                <a:latin typeface="Segoe UI Light" pitchFamily="34" charset="0"/>
                <a:ea typeface="+mn-ea"/>
                <a:cs typeface="+mn-cs"/>
              </a:rPr>
              <a:t>: 現在、メッセージと人物のコレクションのみを検索することができます。1 つの </a:t>
            </a:r>
            <a:r>
              <a:rPr lang="ja-jp" b="1" i="1" u="none" strike="noStrike" kern="1200" dirty="0">
                <a:solidFill>
                  <a:schemeClr val="tx1"/>
                </a:solidFill>
                <a:effectLst/>
                <a:latin typeface="Segoe UI Light" pitchFamily="34" charset="0"/>
                <a:ea typeface="+mn-ea"/>
                <a:cs typeface="+mn-cs"/>
              </a:rPr>
              <a:t>$search</a:t>
            </a:r>
            <a:r>
              <a:rPr lang="ja-jp" b="0" i="1" u="none" strike="noStrike" kern="1200" dirty="0">
                <a:solidFill>
                  <a:schemeClr val="tx1"/>
                </a:solidFill>
                <a:effectLst/>
                <a:latin typeface="Segoe UI Light" pitchFamily="34" charset="0"/>
                <a:ea typeface="+mn-ea"/>
                <a:cs typeface="+mn-cs"/>
              </a:rPr>
              <a:t> 要求で最大 250 件の結果が返されます。</a:t>
            </a:r>
            <a:r>
              <a:rPr lang="ja-jp" b="1" i="1" u="none" strike="noStrike" kern="1200" dirty="0">
                <a:solidFill>
                  <a:schemeClr val="tx1"/>
                </a:solidFill>
                <a:effectLst/>
                <a:latin typeface="Segoe UI Light" pitchFamily="34" charset="0"/>
                <a:ea typeface="+mn-ea"/>
                <a:cs typeface="+mn-cs"/>
              </a:rPr>
              <a:t>$filter</a:t>
            </a:r>
            <a:r>
              <a:rPr lang="ja-jp" b="0" i="1" u="none" strike="noStrike" kern="1200" dirty="0">
                <a:solidFill>
                  <a:schemeClr val="tx1"/>
                </a:solidFill>
                <a:effectLst/>
                <a:latin typeface="Segoe UI Light" pitchFamily="34" charset="0"/>
                <a:ea typeface="+mn-ea"/>
                <a:cs typeface="+mn-cs"/>
              </a:rPr>
              <a:t> と </a:t>
            </a:r>
            <a:r>
              <a:rPr lang="ja-jp" b="1" i="1" u="none" strike="noStrike" kern="1200" dirty="0">
                <a:solidFill>
                  <a:schemeClr val="tx1"/>
                </a:solidFill>
                <a:effectLst/>
                <a:latin typeface="Segoe UI Light" pitchFamily="34" charset="0"/>
                <a:ea typeface="+mn-ea"/>
                <a:cs typeface="+mn-cs"/>
              </a:rPr>
              <a:t>$orderby</a:t>
            </a:r>
            <a:r>
              <a:rPr lang="ja-jp" b="0" i="1" u="none" strike="noStrike" kern="1200" dirty="0">
                <a:solidFill>
                  <a:schemeClr val="tx1"/>
                </a:solidFill>
                <a:effectLst/>
                <a:latin typeface="Segoe UI Light" pitchFamily="34" charset="0"/>
                <a:ea typeface="+mn-ea"/>
                <a:cs typeface="+mn-cs"/>
              </a:rPr>
              <a:t> を検索要求で使用することはできません。</a:t>
            </a:r>
          </a:p>
          <a:p>
            <a:pPr marL="122771" lvl="1" indent="0">
              <a:buNone/>
            </a:pPr>
            <a:endParaRPr lang="en-US" dirty="0">
              <a:latin typeface="Segoe UI Semilight" panose="020B0402040204020203" pitchFamily="34" charset="0"/>
              <a:cs typeface="Segoe UI Semilight" panose="020B0402040204020203" pitchFamily="34" charset="0"/>
            </a:endParaRPr>
          </a:p>
          <a:p>
            <a:pPr fontAlgn="t"/>
            <a:r>
              <a:rPr lang="ja-jp" kern="1200" dirty="0">
                <a:solidFill>
                  <a:schemeClr val="tx1"/>
                </a:solidFill>
                <a:latin typeface="Segoe UI Light" pitchFamily="34" charset="0"/>
                <a:ea typeface="+mn-ea"/>
                <a:cs typeface="+mn-cs"/>
              </a:rPr>
              <a:t>例</a:t>
            </a:r>
          </a:p>
          <a:p>
            <a:pPr lvl="1" fontAlgn="t"/>
            <a:r>
              <a:rPr lang="ja-jp" dirty="0">
                <a:hlinkClick r:id="rId3"/>
              </a:rPr>
              <a:t>https://developer.microsoft.com/graph/graph-explorer?request=me/messages?$search=%22recipients%3Arandiw%22%26$select=subject,toRecipients,ccRecipients,bccRecipients&amp;method=GET&amp;version=v1.0</a:t>
            </a:r>
            <a:endParaRPr lang="en-US" dirty="0"/>
          </a:p>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ja-jp"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8/14/2020 8:22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192900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82" b="0" i="1" u="none" strike="noStrike" kern="1200">
              <a:solidFill>
                <a:schemeClr val="tx1"/>
              </a:solidFill>
              <a:effectLst/>
              <a:latin typeface="Segoe UI Light" pitchFamily="34" charset="0"/>
              <a:ea typeface="+mn-ea"/>
              <a:cs typeface="+mn-cs"/>
            </a:endParaRPr>
          </a:p>
          <a:p>
            <a:r>
              <a:rPr lang="ja-jp" sz="882" b="0" i="1" u="none" strike="noStrike" kern="1200">
                <a:solidFill>
                  <a:schemeClr val="tx1"/>
                </a:solidFill>
                <a:effectLst/>
                <a:latin typeface="Segoe UI Light" pitchFamily="34" charset="0"/>
                <a:ea typeface="+mn-ea"/>
                <a:cs typeface="+mn-cs"/>
              </a:rPr>
              <a:t>たとえば、表示名が「J」という文字で始まるユーザーを見つけるには、</a:t>
            </a:r>
            <a:r>
              <a:rPr lang="ja-jp" sz="882" b="1" i="1" u="none" strike="noStrike" kern="1200" err="1">
                <a:solidFill>
                  <a:schemeClr val="tx1"/>
                </a:solidFill>
                <a:effectLst/>
                <a:latin typeface="Segoe UI Light" pitchFamily="34" charset="0"/>
                <a:ea typeface="+mn-ea"/>
                <a:cs typeface="+mn-cs"/>
              </a:rPr>
              <a:t>startswith</a:t>
            </a:r>
            <a:r>
              <a:rPr lang="ja-jp" sz="882" b="0" i="1" u="none" strike="noStrike" kern="1200">
                <a:solidFill>
                  <a:schemeClr val="tx1"/>
                </a:solidFill>
                <a:effectLst/>
                <a:latin typeface="Segoe UI Light" pitchFamily="34" charset="0"/>
                <a:ea typeface="+mn-ea"/>
                <a:cs typeface="+mn-cs"/>
              </a:rPr>
              <a:t> を使用します。</a:t>
            </a:r>
            <a:endParaRPr lang="en-US" sz="882" b="0" i="0" u="none" strike="noStrike" kern="1200">
              <a:solidFill>
                <a:schemeClr val="tx1"/>
              </a:solidFill>
              <a:effectLst/>
              <a:latin typeface="Segoe UI Light" pitchFamily="34" charset="0"/>
              <a:ea typeface="+mn-ea"/>
              <a:cs typeface="+mn-cs"/>
            </a:endParaRPr>
          </a:p>
          <a:p>
            <a:r>
              <a:rPr lang="ja-jp" sz="882" b="0" i="1" u="none" strike="noStrike" kern="1200">
                <a:solidFill>
                  <a:schemeClr val="tx1"/>
                </a:solidFill>
                <a:effectLst/>
                <a:latin typeface="Segoe UI Light" pitchFamily="34" charset="0"/>
                <a:ea typeface="+mn-ea"/>
                <a:cs typeface="+mn-cs"/>
              </a:rPr>
              <a:t>GET https://graph.microsoft.com/v1.0/users?$filter=startswith(displayName,'J')</a:t>
            </a:r>
            <a:endParaRPr lang="en-US" sz="882" b="0" i="0" u="none" strike="noStrike" kern="1200">
              <a:solidFill>
                <a:schemeClr val="tx1"/>
              </a:solidFill>
              <a:effectLst/>
              <a:latin typeface="Segoe UI Light" pitchFamily="34" charset="0"/>
              <a:ea typeface="+mn-ea"/>
              <a:cs typeface="+mn-cs"/>
            </a:endParaRPr>
          </a:p>
          <a:p>
            <a:endParaRPr lang="en-US" sz="882" b="0" i="1" u="none" strike="noStrike" kern="1200">
              <a:solidFill>
                <a:schemeClr val="tx1"/>
              </a:solidFill>
              <a:effectLst/>
              <a:latin typeface="Segoe UI Light" pitchFamily="34" charset="0"/>
              <a:ea typeface="+mn-ea"/>
              <a:cs typeface="+mn-cs"/>
            </a:endParaRPr>
          </a:p>
          <a:p>
            <a:r>
              <a:rPr lang="ja-jp" sz="882" b="0" i="1" u="none" strike="noStrike" kern="1200">
                <a:solidFill>
                  <a:schemeClr val="tx1"/>
                </a:solidFill>
                <a:effectLst/>
                <a:latin typeface="Segoe UI Light" pitchFamily="34" charset="0"/>
                <a:ea typeface="+mn-ea"/>
                <a:cs typeface="+mn-cs"/>
              </a:rPr>
              <a:t>通常、次の論理演算子がサポートされています。</a:t>
            </a:r>
            <a:endParaRPr lang="en-US" sz="882" b="0" i="0" u="none" strike="noStrike" kern="1200">
              <a:solidFill>
                <a:schemeClr val="tx1"/>
              </a:solidFill>
              <a:effectLst/>
              <a:latin typeface="Segoe UI Light" pitchFamily="34" charset="0"/>
              <a:ea typeface="+mn-ea"/>
              <a:cs typeface="+mn-cs"/>
            </a:endParaRPr>
          </a:p>
          <a:p>
            <a:r>
              <a:rPr lang="ja-jp" sz="882" b="0" i="1" u="none" strike="noStrike" kern="1200">
                <a:solidFill>
                  <a:schemeClr val="tx1"/>
                </a:solidFill>
                <a:effectLst/>
                <a:latin typeface="Segoe UI Light" pitchFamily="34" charset="0"/>
                <a:ea typeface="+mn-ea"/>
                <a:cs typeface="+mn-cs"/>
              </a:rPr>
              <a:t>等しい (</a:t>
            </a:r>
            <a:r>
              <a:rPr lang="ja-jp" sz="882" b="1" i="1" u="none" strike="noStrike" kern="1200">
                <a:solidFill>
                  <a:schemeClr val="tx1"/>
                </a:solidFill>
                <a:effectLst/>
                <a:latin typeface="Segoe UI Light" pitchFamily="34" charset="0"/>
                <a:ea typeface="+mn-ea"/>
                <a:cs typeface="+mn-cs"/>
              </a:rPr>
              <a:t>eq</a:t>
            </a:r>
            <a:r>
              <a:rPr lang="ja-jp"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r>
              <a:rPr lang="ja-jp" sz="882" b="0" i="1" u="none" strike="noStrike" kern="1200">
                <a:solidFill>
                  <a:schemeClr val="tx1"/>
                </a:solidFill>
                <a:effectLst/>
                <a:latin typeface="Segoe UI Light" pitchFamily="34" charset="0"/>
                <a:ea typeface="+mn-ea"/>
                <a:cs typeface="+mn-cs"/>
              </a:rPr>
              <a:t>等しくない (</a:t>
            </a:r>
            <a:r>
              <a:rPr lang="ja-jp" sz="882" b="1" i="1" u="none" strike="noStrike" kern="1200">
                <a:solidFill>
                  <a:schemeClr val="tx1"/>
                </a:solidFill>
                <a:effectLst/>
                <a:latin typeface="Segoe UI Light" pitchFamily="34" charset="0"/>
                <a:ea typeface="+mn-ea"/>
                <a:cs typeface="+mn-cs"/>
              </a:rPr>
              <a:t>ne</a:t>
            </a:r>
            <a:r>
              <a:rPr lang="ja-jp"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r>
              <a:rPr lang="ja-jp" sz="882" b="0" i="1" u="none" strike="noStrike" kern="1200">
                <a:solidFill>
                  <a:schemeClr val="tx1"/>
                </a:solidFill>
                <a:effectLst/>
                <a:latin typeface="Segoe UI Light" pitchFamily="34" charset="0"/>
                <a:ea typeface="+mn-ea"/>
                <a:cs typeface="+mn-cs"/>
              </a:rPr>
              <a:t>より大きい (</a:t>
            </a:r>
            <a:r>
              <a:rPr lang="ja-jp" sz="882" b="1" i="1" u="none" strike="noStrike" kern="1200" err="1">
                <a:solidFill>
                  <a:schemeClr val="tx1"/>
                </a:solidFill>
                <a:effectLst/>
                <a:latin typeface="Segoe UI Light" pitchFamily="34" charset="0"/>
                <a:ea typeface="+mn-ea"/>
                <a:cs typeface="+mn-cs"/>
              </a:rPr>
              <a:t>gt</a:t>
            </a:r>
            <a:r>
              <a:rPr lang="ja-jp"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r>
              <a:rPr lang="ja-jp" sz="882" b="0" i="1" u="none" strike="noStrike" kern="1200">
                <a:solidFill>
                  <a:schemeClr val="tx1"/>
                </a:solidFill>
                <a:effectLst/>
                <a:latin typeface="Segoe UI Light" pitchFamily="34" charset="0"/>
                <a:ea typeface="+mn-ea"/>
                <a:cs typeface="+mn-cs"/>
              </a:rPr>
              <a:t>以上 (</a:t>
            </a:r>
            <a:r>
              <a:rPr lang="ja-jp" sz="882" b="1" i="1" u="none" strike="noStrike" kern="1200" err="1">
                <a:solidFill>
                  <a:schemeClr val="tx1"/>
                </a:solidFill>
                <a:effectLst/>
                <a:latin typeface="Segoe UI Light" pitchFamily="34" charset="0"/>
                <a:ea typeface="+mn-ea"/>
                <a:cs typeface="+mn-cs"/>
              </a:rPr>
              <a:t>ge</a:t>
            </a:r>
            <a:r>
              <a:rPr lang="ja-jp"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r>
              <a:rPr lang="ja-jp" sz="882" b="0" i="1" u="none" strike="noStrike" kern="1200">
                <a:solidFill>
                  <a:schemeClr val="tx1"/>
                </a:solidFill>
                <a:effectLst/>
                <a:latin typeface="Segoe UI Light" pitchFamily="34" charset="0"/>
                <a:ea typeface="+mn-ea"/>
                <a:cs typeface="+mn-cs"/>
              </a:rPr>
              <a:t>より小さい (</a:t>
            </a:r>
            <a:r>
              <a:rPr lang="ja-jp" sz="882" b="1" i="1" u="none" strike="noStrike" kern="1200" err="1">
                <a:solidFill>
                  <a:schemeClr val="tx1"/>
                </a:solidFill>
                <a:effectLst/>
                <a:latin typeface="Segoe UI Light" pitchFamily="34" charset="0"/>
                <a:ea typeface="+mn-ea"/>
                <a:cs typeface="+mn-cs"/>
              </a:rPr>
              <a:t>lt</a:t>
            </a:r>
            <a:r>
              <a:rPr lang="ja-jp" sz="882" b="0" i="1" u="none" strike="noStrike" kern="1200">
                <a:solidFill>
                  <a:schemeClr val="tx1"/>
                </a:solidFill>
                <a:effectLst/>
                <a:latin typeface="Segoe UI Light" pitchFamily="34" charset="0"/>
                <a:ea typeface="+mn-ea"/>
                <a:cs typeface="+mn-cs"/>
              </a:rPr>
              <a:t>)、以下 (</a:t>
            </a:r>
            <a:r>
              <a:rPr lang="ja-jp" sz="882" b="1" i="1" u="none" strike="noStrike" kern="1200">
                <a:solidFill>
                  <a:schemeClr val="tx1"/>
                </a:solidFill>
                <a:effectLst/>
                <a:latin typeface="Segoe UI Light" pitchFamily="34" charset="0"/>
                <a:ea typeface="+mn-ea"/>
                <a:cs typeface="+mn-cs"/>
              </a:rPr>
              <a:t>le</a:t>
            </a:r>
            <a:r>
              <a:rPr lang="ja-jp"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r>
              <a:rPr lang="ja-jp" sz="882" b="0" i="1" u="none" strike="noStrike" kern="1200">
                <a:solidFill>
                  <a:schemeClr val="tx1"/>
                </a:solidFill>
                <a:effectLst/>
                <a:latin typeface="Segoe UI Light" pitchFamily="34" charset="0"/>
                <a:ea typeface="+mn-ea"/>
                <a:cs typeface="+mn-cs"/>
              </a:rPr>
              <a:t>AND (</a:t>
            </a:r>
            <a:r>
              <a:rPr lang="ja-jp" sz="882" b="1" i="1" u="none" strike="noStrike" kern="1200">
                <a:solidFill>
                  <a:schemeClr val="tx1"/>
                </a:solidFill>
                <a:effectLst/>
                <a:latin typeface="Segoe UI Light" pitchFamily="34" charset="0"/>
                <a:ea typeface="+mn-ea"/>
                <a:cs typeface="+mn-cs"/>
              </a:rPr>
              <a:t>and</a:t>
            </a:r>
            <a:r>
              <a:rPr lang="ja-jp"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r>
              <a:rPr lang="ja-jp" sz="882" b="0" i="1" u="none" strike="noStrike" kern="1200">
                <a:solidFill>
                  <a:schemeClr val="tx1"/>
                </a:solidFill>
                <a:effectLst/>
                <a:latin typeface="Segoe UI Light" pitchFamily="34" charset="0"/>
                <a:ea typeface="+mn-ea"/>
                <a:cs typeface="+mn-cs"/>
              </a:rPr>
              <a:t>OR (</a:t>
            </a:r>
            <a:r>
              <a:rPr lang="ja-jp" sz="882" b="1" i="1" u="none" strike="noStrike" kern="1200">
                <a:solidFill>
                  <a:schemeClr val="tx1"/>
                </a:solidFill>
                <a:effectLst/>
                <a:latin typeface="Segoe UI Light" pitchFamily="34" charset="0"/>
                <a:ea typeface="+mn-ea"/>
                <a:cs typeface="+mn-cs"/>
              </a:rPr>
              <a:t>or</a:t>
            </a:r>
            <a:r>
              <a:rPr lang="ja-jp"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r>
              <a:rPr lang="ja-jp" sz="882" b="0" i="1" u="none" strike="noStrike" kern="1200">
                <a:solidFill>
                  <a:schemeClr val="tx1"/>
                </a:solidFill>
                <a:effectLst/>
                <a:latin typeface="Segoe UI Light" pitchFamily="34" charset="0"/>
                <a:ea typeface="+mn-ea"/>
                <a:cs typeface="+mn-cs"/>
              </a:rPr>
              <a:t>NOT (</a:t>
            </a:r>
            <a:r>
              <a:rPr lang="ja-jp" sz="882" b="1" i="1" u="none" strike="noStrike" kern="1200">
                <a:solidFill>
                  <a:schemeClr val="tx1"/>
                </a:solidFill>
                <a:effectLst/>
                <a:latin typeface="Segoe UI Light" pitchFamily="34" charset="0"/>
                <a:ea typeface="+mn-ea"/>
                <a:cs typeface="+mn-cs"/>
              </a:rPr>
              <a:t>not</a:t>
            </a:r>
            <a:r>
              <a:rPr lang="ja-jp"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ja-jp"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8/14/2020 8:22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0821069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ja-jp" baseline="0"/>
              <a:t>デモ リソースは、こちらをご覧ください。https://microsoft.sharepoint.com/:w:/t/MOCtoBaselineevents/EcAHAD2YfLxMgVd--B6FZCwB9pTH563Eo2cemT8CJ9KKlQ?e=nEvMGj</a:t>
            </a:r>
          </a:p>
          <a:p>
            <a:pPr marL="0" indent="0">
              <a:buFontTx/>
              <a:buNone/>
            </a:pPr>
            <a:endParaRPr lang="en-US" baseline="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ja-jp"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2"/>
          </p:nvPr>
        </p:nvSpPr>
        <p:spPr/>
        <p:txBody>
          <a:bodyPr/>
          <a:lstStyle/>
          <a:p>
            <a:fld id="{386CE63F-9E7F-4C04-9D0D-FCA25A8E9E86}" type="datetime8">
              <a:rPr lang="en-US" smtClean="0"/>
              <a:t>8/14/2020 8:22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16307613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a:p>
          <a:p>
            <a:pPr marL="171450" indent="-171450">
              <a:buFontTx/>
              <a:buChar char="-"/>
            </a:pPr>
            <a:endParaRPr lang="en-US" baseline="0"/>
          </a:p>
          <a:p>
            <a:pPr marL="171450" indent="-171450">
              <a:buFontTx/>
              <a:buChar char="-"/>
            </a:pPr>
            <a:endParaRPr lang="en-US" baseline="0"/>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ja-jp"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2"/>
          </p:nvPr>
        </p:nvSpPr>
        <p:spPr/>
        <p:txBody>
          <a:bodyPr/>
          <a:lstStyle/>
          <a:p>
            <a:fld id="{386CE63F-9E7F-4C04-9D0D-FCA25A8E9E86}" type="datetime8">
              <a:rPr lang="en-US" smtClean="0"/>
              <a:t>8/14/2020 8:22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a:p>
        </p:txBody>
      </p:sp>
    </p:spTree>
    <p:extLst>
      <p:ext uri="{BB962C8B-B14F-4D97-AF65-F5344CB8AC3E}">
        <p14:creationId xmlns:p14="http://schemas.microsoft.com/office/powerpoint/2010/main" val="29210738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t>通知はタイムリーに処理される必要があります。通知の真正性を検証する前であっても送信します。</a:t>
            </a:r>
          </a:p>
          <a:p>
            <a:endParaRPr lang="en-US"/>
          </a:p>
          <a:p>
            <a:r>
              <a:rPr lang="ja-jp"/>
              <a:t>異なるサブスクリプションからの通知が、同じ通知要求に含まれる場合もあります。</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ja-jp"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2"/>
          </p:nvPr>
        </p:nvSpPr>
        <p:spPr/>
        <p:txBody>
          <a:bodyPr/>
          <a:lstStyle/>
          <a:p>
            <a:fld id="{386CE63F-9E7F-4C04-9D0D-FCA25A8E9E86}" type="datetime8">
              <a:rPr lang="en-US" smtClean="0"/>
              <a:t>8/14/2020 8:22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a:p>
        </p:txBody>
      </p:sp>
    </p:spTree>
    <p:extLst>
      <p:ext uri="{BB962C8B-B14F-4D97-AF65-F5344CB8AC3E}">
        <p14:creationId xmlns:p14="http://schemas.microsoft.com/office/powerpoint/2010/main" val="19372719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t>dependsOn を使用して要求を順序付けする場合、</a:t>
            </a:r>
            <a:r>
              <a:rPr lang="ja-jp" sz="882" b="0" i="1" u="none" strike="noStrike" kern="1200">
                <a:solidFill>
                  <a:schemeClr val="tx1"/>
                </a:solidFill>
                <a:effectLst/>
                <a:latin typeface="Segoe UI Light" pitchFamily="34" charset="0"/>
                <a:ea typeface="+mn-ea"/>
                <a:cs typeface="+mn-cs"/>
              </a:rPr>
              <a:t>個々の要求が失敗すると、その要求に依存する要求はすべて、状態コード </a:t>
            </a:r>
            <a:r>
              <a:rPr lang="ja-jp" sz="882" b="1" i="1" u="none" strike="noStrike" kern="1200">
                <a:solidFill>
                  <a:schemeClr val="tx1"/>
                </a:solidFill>
                <a:effectLst/>
                <a:latin typeface="Segoe UI Light" pitchFamily="34" charset="0"/>
                <a:ea typeface="+mn-ea"/>
                <a:cs typeface="+mn-cs"/>
              </a:rPr>
              <a:t>424 (Failed Dependency) で失敗します</a:t>
            </a:r>
            <a:r>
              <a:rPr lang="ja-jp" sz="882" b="0" i="1" u="none" strike="noStrike" kern="1200">
                <a:solidFill>
                  <a:schemeClr val="tx1"/>
                </a:solidFill>
                <a:effectLst/>
                <a:latin typeface="Segoe UI Light" pitchFamily="34" charset="0"/>
                <a:ea typeface="+mn-ea"/>
                <a:cs typeface="+mn-cs"/>
              </a:rPr>
              <a:t>。</a:t>
            </a:r>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ja-jp"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2"/>
          </p:nvPr>
        </p:nvSpPr>
        <p:spPr/>
        <p:txBody>
          <a:bodyPr/>
          <a:lstStyle/>
          <a:p>
            <a:fld id="{386CE63F-9E7F-4C04-9D0D-FCA25A8E9E86}" type="datetime8">
              <a:rPr lang="en-US" smtClean="0"/>
              <a:t>8/14/2020 8:22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a:p>
        </p:txBody>
      </p:sp>
    </p:spTree>
    <p:extLst>
      <p:ext uri="{BB962C8B-B14F-4D97-AF65-F5344CB8AC3E}">
        <p14:creationId xmlns:p14="http://schemas.microsoft.com/office/powerpoint/2010/main" val="2470478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t>$orderby と $stop は、デルタ クエリではサポートされていないことに注意してください。</a:t>
            </a:r>
          </a:p>
          <a:p>
            <a:r>
              <a:rPr lang="ja-jp"/>
              <a:t>ユーザーとグループには、いくつかのクエリ パラメーターの使用に関してさらに制限があります。</a:t>
            </a:r>
          </a:p>
          <a:p>
            <a:endParaRPr lang="en-US"/>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ja-jp"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2"/>
          </p:nvPr>
        </p:nvSpPr>
        <p:spPr/>
        <p:txBody>
          <a:bodyPr/>
          <a:lstStyle/>
          <a:p>
            <a:fld id="{386CE63F-9E7F-4C04-9D0D-FCA25A8E9E86}" type="datetime8">
              <a:rPr lang="en-US" smtClean="0"/>
              <a:t>8/14/2020 8:22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a:p>
        </p:txBody>
      </p:sp>
    </p:spTree>
    <p:extLst>
      <p:ext uri="{BB962C8B-B14F-4D97-AF65-F5344CB8AC3E}">
        <p14:creationId xmlns:p14="http://schemas.microsoft.com/office/powerpoint/2010/main" val="39923288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ja-jp"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2"/>
          </p:nvPr>
        </p:nvSpPr>
        <p:spPr/>
        <p:txBody>
          <a:bodyPr/>
          <a:lstStyle/>
          <a:p>
            <a:fld id="{386CE63F-9E7F-4C04-9D0D-FCA25A8E9E86}" type="datetime8">
              <a:rPr lang="en-US" smtClean="0"/>
              <a:t>8/14/2020 8:22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9318186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ja-jp">
                <a:latin typeface="Segoe UI" panose="020B0502040204020203" pitchFamily="34" charset="0"/>
                <a:cs typeface="Segoe UI" panose="020B0502040204020203" pitchFamily="34" charset="0"/>
              </a:rPr>
              <a:t>Microsoft Graph は、大量の要求を処理するように設計されています。膨大な数の要求が発生した場合の調整は、Microsoft Graph サービスの最適なパフォーマンスと信頼性を維持するのに役立ちます。</a:t>
            </a:r>
          </a:p>
          <a:p>
            <a:endParaRPr lang="en-US"/>
          </a:p>
          <a:p>
            <a:r>
              <a:rPr lang="ja-jp"/>
              <a:t>しきい値は、要求の種類によって異なります。</a:t>
            </a:r>
          </a:p>
          <a:p>
            <a:endParaRPr lang="en-US"/>
          </a:p>
          <a:p>
            <a:r>
              <a:rPr lang="ja-jp" sz="882" b="1" i="1" u="none" strike="noStrike" kern="1200">
                <a:solidFill>
                  <a:schemeClr val="tx1"/>
                </a:solidFill>
                <a:effectLst/>
                <a:latin typeface="Segoe UI Light" pitchFamily="34" charset="0"/>
                <a:ea typeface="+mn-ea"/>
                <a:cs typeface="+mn-cs"/>
              </a:rPr>
              <a:t>Retry-After</a:t>
            </a:r>
            <a:r>
              <a:rPr lang="ja-jp" sz="882" b="0" i="1" u="none" strike="noStrike" kern="1200">
                <a:solidFill>
                  <a:schemeClr val="tx1"/>
                </a:solidFill>
                <a:effectLst/>
                <a:latin typeface="Segoe UI Light" pitchFamily="34" charset="0"/>
                <a:ea typeface="+mn-ea"/>
                <a:cs typeface="+mn-cs"/>
              </a:rPr>
              <a:t> 応答ヘッダーを使用する再試行ハンドラーを実装することが、調整制限を超えたクライアント アプリケーションを最も迅速に回復できる方法です。</a:t>
            </a:r>
          </a:p>
          <a:p>
            <a:endParaRPr lang="en-US" sz="882" b="0" i="1" u="none" strike="noStrike" kern="1200">
              <a:solidFill>
                <a:schemeClr val="tx1"/>
              </a:solidFill>
              <a:effectLst/>
              <a:latin typeface="Segoe UI Light" pitchFamily="34" charset="0"/>
              <a:ea typeface="+mn-ea"/>
              <a:cs typeface="+mn-cs"/>
            </a:endParaRPr>
          </a:p>
          <a:p>
            <a:r>
              <a:rPr lang="ja-jp" sz="882" b="0" i="1" u="none" strike="noStrike" kern="1200">
                <a:solidFill>
                  <a:schemeClr val="tx1"/>
                </a:solidFill>
                <a:effectLst/>
                <a:latin typeface="Segoe UI Light" pitchFamily="34" charset="0"/>
                <a:ea typeface="+mn-ea"/>
                <a:cs typeface="+mn-cs"/>
              </a:rPr>
              <a:t>ただし、すべてのリソースで Retry-After 値の提供が保証されているわけではありません。</a:t>
            </a:r>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ja-jp"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2"/>
          </p:nvPr>
        </p:nvSpPr>
        <p:spPr/>
        <p:txBody>
          <a:bodyPr/>
          <a:lstStyle/>
          <a:p>
            <a:fld id="{386CE63F-9E7F-4C04-9D0D-FCA25A8E9E86}" type="datetime8">
              <a:rPr lang="en-US" smtClean="0"/>
              <a:t>8/14/2020 8:22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a:p>
        </p:txBody>
      </p:sp>
    </p:spTree>
    <p:extLst>
      <p:ext uri="{BB962C8B-B14F-4D97-AF65-F5344CB8AC3E}">
        <p14:creationId xmlns:p14="http://schemas.microsoft.com/office/powerpoint/2010/main" val="1661636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ja-jp" baseline="0"/>
              <a:t>デモ リソースは、こちらをご覧ください。https://microsoft.sharepoint.com/:w:/t/MOCtoBaselineevents/EcAHAD2YfLxMgVd--B6FZCwB9pTH563Eo2cemT8CJ9KKlQ?e=WgLrcc</a:t>
            </a:r>
          </a:p>
          <a:p>
            <a:pPr marL="0" indent="0">
              <a:buFontTx/>
              <a:buNone/>
            </a:pPr>
            <a:endParaRPr lang="en-US" baseline="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ja-jp"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2"/>
          </p:nvPr>
        </p:nvSpPr>
        <p:spPr/>
        <p:txBody>
          <a:bodyPr/>
          <a:lstStyle/>
          <a:p>
            <a:fld id="{386CE63F-9E7F-4C04-9D0D-FCA25A8E9E86}" type="datetime8">
              <a:rPr lang="en-US" smtClean="0"/>
              <a:t>8/14/2020 8:22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a:p>
        </p:txBody>
      </p:sp>
    </p:spTree>
    <p:extLst>
      <p:ext uri="{BB962C8B-B14F-4D97-AF65-F5344CB8AC3E}">
        <p14:creationId xmlns:p14="http://schemas.microsoft.com/office/powerpoint/2010/main" val="728056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baseline="0"/>
          </a:p>
          <a:p>
            <a:pPr marL="171450" indent="-171450">
              <a:buFontTx/>
              <a:buChar char="-"/>
            </a:pPr>
            <a:endParaRPr lang="en-US" baseline="0"/>
          </a:p>
          <a:p>
            <a:pPr marL="171450" indent="-171450">
              <a:buFontTx/>
              <a:buChar char="-"/>
            </a:pPr>
            <a:endParaRPr lang="en-US" baseline="0"/>
          </a:p>
          <a:p>
            <a:endParaRPr lang="en-US"/>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ja-jp"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
          </p:nvPr>
        </p:nvSpPr>
        <p:spPr/>
        <p:txBody>
          <a:bodyPr/>
          <a:lstStyle/>
          <a:p>
            <a:fld id="{386CE63F-9E7F-4C04-9D0D-FCA25A8E9E86}" type="datetime8">
              <a:rPr lang="en-US" smtClean="0"/>
              <a:t>8/14/2020 8:22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22</a:t>
            </a:fld>
            <a:endParaRPr lang="en-US"/>
          </a:p>
        </p:txBody>
      </p:sp>
    </p:spTree>
    <p:extLst>
      <p:ext uri="{BB962C8B-B14F-4D97-AF65-F5344CB8AC3E}">
        <p14:creationId xmlns:p14="http://schemas.microsoft.com/office/powerpoint/2010/main" val="1174741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atin typeface="Segoe UI" panose="020B0502040204020203" pitchFamily="34" charset="0"/>
                <a:cs typeface="Segoe UI" panose="020B0502040204020203" pitchFamily="34" charset="0"/>
              </a:rPr>
              <a:t>Microsoft Graph の user リソースは、ユーザーと関連性のあるリレーションシップやリソースにアクセスするためのハブです。</a:t>
            </a:r>
          </a:p>
          <a:p>
            <a:endParaRPr lang="en-US">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sz="1200">
                <a:solidFill>
                  <a:srgbClr val="0000FF"/>
                </a:solidFill>
                <a:latin typeface="Lucida Console" panose="020B0609040504020204" pitchFamily="49" charset="0"/>
              </a:rPr>
              <a:t>GET</a:t>
            </a:r>
            <a:r>
              <a:rPr lang="ja-jp" sz="1200">
                <a:solidFill>
                  <a:prstClr val="black"/>
                </a:solidFill>
                <a:latin typeface="Lucida Console" panose="020B0609040504020204" pitchFamily="49" charset="0"/>
              </a:rPr>
              <a:t> </a:t>
            </a:r>
            <a:r>
              <a:rPr lang="ja-jp" sz="1200">
                <a:solidFill>
                  <a:srgbClr val="8A2BE2"/>
                </a:solidFill>
                <a:latin typeface="Lucida Console" panose="020B0609040504020204" pitchFamily="49" charset="0"/>
              </a:rPr>
              <a:t>/me は、サインインしているユーザーのプロフィールを返します。</a:t>
            </a:r>
            <a:r>
              <a:rPr lang="ja-jp">
                <a:latin typeface="Segoe UI" panose="020B0502040204020203" pitchFamily="34" charset="0"/>
                <a:cs typeface="Segoe UI" panose="020B0502040204020203" pitchFamily="34" charset="0"/>
              </a:rPr>
              <a:t>開発者は、ユーザー オブジェクトを取得したり、ユーザーの一意の識別子に基づいてユーザーに関する情報を取得したりすることもできます。ユーザーの ID または userPrincipalName を使用します。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solidFill>
                <a:srgbClr val="8A2BE2"/>
              </a:solidFill>
              <a:latin typeface="Lucida Console" panose="020B0609040504020204" pitchFamily="49" charset="0"/>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ja-jp"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
          </p:nvPr>
        </p:nvSpPr>
        <p:spPr/>
        <p:txBody>
          <a:bodyPr/>
          <a:lstStyle/>
          <a:p>
            <a:fld id="{386CE63F-9E7F-4C04-9D0D-FCA25A8E9E86}" type="datetime8">
              <a:rPr lang="en-US" smtClean="0"/>
              <a:t>8/14/2020 8:22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23</a:t>
            </a:fld>
            <a:endParaRPr lang="en-US"/>
          </a:p>
        </p:txBody>
      </p:sp>
    </p:spTree>
    <p:extLst>
      <p:ext uri="{BB962C8B-B14F-4D97-AF65-F5344CB8AC3E}">
        <p14:creationId xmlns:p14="http://schemas.microsoft.com/office/powerpoint/2010/main" val="41320651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sz="1200">
                <a:latin typeface="Segoe UI" panose="020B0502040204020203" pitchFamily="34" charset="0"/>
                <a:cs typeface="Segoe UI" panose="020B0502040204020203" pitchFamily="34" charset="0"/>
              </a:rPr>
              <a:t>アクセス許可</a:t>
            </a:r>
          </a:p>
          <a:p>
            <a:pPr marL="0" marR="0" lvl="0" indent="0" algn="l" defTabSz="914400" rtl="0" eaLnBrk="1" fontAlgn="auto" latinLnBrk="0" hangingPunct="1">
              <a:lnSpc>
                <a:spcPct val="100000"/>
              </a:lnSpc>
              <a:spcBef>
                <a:spcPts val="0"/>
              </a:spcBef>
              <a:spcAft>
                <a:spcPts val="0"/>
              </a:spcAft>
              <a:buClrTx/>
              <a:buSzTx/>
              <a:buFontTx/>
              <a:buNone/>
              <a:tabLst/>
              <a:defRPr/>
            </a:pPr>
            <a:r>
              <a:rPr lang="ja-jp" sz="1200">
                <a:latin typeface="Segoe UI" panose="020B0502040204020203" pitchFamily="34" charset="0"/>
                <a:cs typeface="Segoe UI" panose="020B0502040204020203" pitchFamily="34" charset="0"/>
              </a:rPr>
              <a:t>プロフィール写真は、Office 365 のユーザー アカウント、グループ、連絡先に設定できます。</a:t>
            </a:r>
          </a:p>
          <a:p>
            <a:pPr marL="0" marR="0" lvl="0" indent="0" algn="l" defTabSz="914400" rtl="0" eaLnBrk="1" fontAlgn="auto" latinLnBrk="0" hangingPunct="1">
              <a:lnSpc>
                <a:spcPct val="100000"/>
              </a:lnSpc>
              <a:spcBef>
                <a:spcPts val="0"/>
              </a:spcBef>
              <a:spcAft>
                <a:spcPts val="0"/>
              </a:spcAft>
              <a:buClrTx/>
              <a:buSzTx/>
              <a:buFontTx/>
              <a:buNone/>
              <a:tabLst/>
              <a:defRPr/>
            </a:pPr>
            <a:r>
              <a:rPr lang="ja-jp">
                <a:latin typeface="Segoe UI" panose="020B0502040204020203" pitchFamily="34" charset="0"/>
                <a:cs typeface="Segoe UI" panose="020B0502040204020203" pitchFamily="34" charset="0"/>
              </a:rPr>
              <a:t>多くのアプリケーションは、特にビジネス プロセスを提供するものなど、ユーザーの上司から承認を得る必要があります。manager API は、その人を見つける手段を提供します。</a:t>
            </a:r>
            <a:endParaRPr lang="en-US" sz="1200">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latin typeface="Segoe UI" panose="020B0502040204020203" pitchFamily="34" charset="0"/>
              <a:cs typeface="Segoe UI" panose="020B0502040204020203" pitchFamily="34" charset="0"/>
            </a:endParaRPr>
          </a:p>
          <a:p>
            <a:endParaRPr lang="en-US"/>
          </a:p>
        </p:txBody>
      </p:sp>
      <p:sp>
        <p:nvSpPr>
          <p:cNvPr id="4" name="Slide Number Placeholder 3"/>
          <p:cNvSpPr>
            <a:spLocks noGrp="1"/>
          </p:cNvSpPr>
          <p:nvPr>
            <p:ph type="sldNum" sz="quarter" idx="5"/>
          </p:nvPr>
        </p:nvSpPr>
        <p:spPr/>
        <p:txBody>
          <a:bodyPr/>
          <a:lstStyle/>
          <a:p>
            <a:fld id="{392AED6F-B5CA-4410-9AD3-C0AFE13BD781}" type="slidenum">
              <a:rPr lang="en-US" smtClean="0"/>
              <a:t>24</a:t>
            </a:fld>
            <a:endParaRPr lang="en-US"/>
          </a:p>
        </p:txBody>
      </p:sp>
    </p:spTree>
    <p:extLst>
      <p:ext uri="{BB962C8B-B14F-4D97-AF65-F5344CB8AC3E}">
        <p14:creationId xmlns:p14="http://schemas.microsoft.com/office/powerpoint/2010/main" val="42938208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ja-jp" baseline="0"/>
              <a:t>デモ リソースは、こちらをご覧ください。https://microsoft.sharepoint.com/:w:/t/MOCtoBaselineevents/ETFQR8G8YZVFgLhFjA8-a4cBIQclqlOs0Cl2kU2DDrMoJg?e=BD9VDJ</a:t>
            </a:r>
          </a:p>
          <a:p>
            <a:pPr marL="0" indent="0">
              <a:buFontTx/>
              <a:buNone/>
            </a:pPr>
            <a:endParaRPr lang="en-US" baseline="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ja-jp"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2"/>
          </p:nvPr>
        </p:nvSpPr>
        <p:spPr/>
        <p:txBody>
          <a:bodyPr/>
          <a:lstStyle/>
          <a:p>
            <a:fld id="{386CE63F-9E7F-4C04-9D0D-FCA25A8E9E86}" type="datetime8">
              <a:rPr lang="en-US" smtClean="0"/>
              <a:t>8/14/2020 8:22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a:p>
        </p:txBody>
      </p:sp>
    </p:spTree>
    <p:extLst>
      <p:ext uri="{BB962C8B-B14F-4D97-AF65-F5344CB8AC3E}">
        <p14:creationId xmlns:p14="http://schemas.microsoft.com/office/powerpoint/2010/main" val="34636306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baseline="0"/>
          </a:p>
          <a:p>
            <a:pPr marL="171450" indent="-171450">
              <a:buFontTx/>
              <a:buChar char="-"/>
            </a:pPr>
            <a:endParaRPr lang="en-US" baseline="0"/>
          </a:p>
          <a:p>
            <a:pPr marL="171450" indent="-171450">
              <a:buFontTx/>
              <a:buChar char="-"/>
            </a:pPr>
            <a:endParaRPr lang="en-US" baseline="0"/>
          </a:p>
          <a:p>
            <a:endParaRPr lang="en-US"/>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ja-jp"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
          </p:nvPr>
        </p:nvSpPr>
        <p:spPr/>
        <p:txBody>
          <a:bodyPr/>
          <a:lstStyle/>
          <a:p>
            <a:fld id="{386CE63F-9E7F-4C04-9D0D-FCA25A8E9E86}" type="datetime8">
              <a:rPr lang="en-US" smtClean="0"/>
              <a:t>8/14/2020 8:22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26</a:t>
            </a:fld>
            <a:endParaRPr lang="en-US"/>
          </a:p>
        </p:txBody>
      </p:sp>
    </p:spTree>
    <p:extLst>
      <p:ext uri="{BB962C8B-B14F-4D97-AF65-F5344CB8AC3E}">
        <p14:creationId xmlns:p14="http://schemas.microsoft.com/office/powerpoint/2010/main" val="34003186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atin typeface="Segoe UI" panose="020B0502040204020203" pitchFamily="34" charset="0"/>
                <a:cs typeface="Segoe UI" panose="020B0502040204020203" pitchFamily="34" charset="0"/>
              </a:rPr>
              <a:t>開発者は Microsoft Graph を使用して、OneDrive、OneDrive for Business、SharePoint ドキュメント ライブラリにまたがる Office 365 ファイルに関してさまざまなエクスペリエンスを構築できます。</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ja-jp"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2"/>
          </p:nvPr>
        </p:nvSpPr>
        <p:spPr/>
        <p:txBody>
          <a:bodyPr/>
          <a:lstStyle/>
          <a:p>
            <a:fld id="{386CE63F-9E7F-4C04-9D0D-FCA25A8E9E86}" type="datetime8">
              <a:rPr lang="en-US" smtClean="0"/>
              <a:t>8/14/2020 8:22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24922704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h-TH"/>
          </a:p>
        </p:txBody>
      </p:sp>
      <p:sp>
        <p:nvSpPr>
          <p:cNvPr id="4" name="Slide Number Placeholder 3"/>
          <p:cNvSpPr>
            <a:spLocks noGrp="1"/>
          </p:cNvSpPr>
          <p:nvPr>
            <p:ph type="sldNum" sz="quarter" idx="5"/>
          </p:nvPr>
        </p:nvSpPr>
        <p:spPr/>
        <p:txBody>
          <a:bodyPr/>
          <a:lstStyle/>
          <a:p>
            <a:fld id="{6A96CBE3-18FC-477E-B717-A4A8E3841873}" type="slidenum">
              <a:rPr lang="en-US" smtClean="0"/>
              <a:t>28</a:t>
            </a:fld>
            <a:endParaRPr lang="en-US"/>
          </a:p>
        </p:txBody>
      </p:sp>
    </p:spTree>
    <p:extLst>
      <p:ext uri="{BB962C8B-B14F-4D97-AF65-F5344CB8AC3E}">
        <p14:creationId xmlns:p14="http://schemas.microsoft.com/office/powerpoint/2010/main" val="35243802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t>アクセス許可が必要です</a:t>
            </a:r>
          </a:p>
          <a:p>
            <a:r>
              <a:rPr lang="ja-jp" sz="1200" b="0" i="0" kern="1200">
                <a:solidFill>
                  <a:schemeClr val="tx1"/>
                </a:solidFill>
                <a:effectLst/>
                <a:latin typeface="+mn-lt"/>
                <a:ea typeface="+mn-ea"/>
                <a:cs typeface="+mn-cs"/>
              </a:rPr>
              <a:t>ファイルの事前認証されたダウンロード URL にリダイレクトする </a:t>
            </a:r>
            <a:r>
              <a:rPr lang="ja-jp" sz="1200" b="1" i="0" kern="1200">
                <a:solidFill>
                  <a:schemeClr val="tx1"/>
                </a:solidFill>
                <a:effectLst/>
                <a:latin typeface="+mn-lt"/>
                <a:ea typeface="+mn-ea"/>
                <a:cs typeface="+mn-cs"/>
              </a:rPr>
              <a:t>302Found</a:t>
            </a:r>
            <a:r>
              <a:rPr lang="ja-jp" sz="1200" b="0" i="0" kern="1200">
                <a:solidFill>
                  <a:schemeClr val="tx1"/>
                </a:solidFill>
                <a:effectLst/>
                <a:latin typeface="+mn-lt"/>
                <a:ea typeface="+mn-ea"/>
                <a:cs typeface="+mn-cs"/>
              </a:rPr>
              <a:t> 応答を返します。これは、DriveItem の </a:t>
            </a:r>
            <a:r>
              <a:rPr lang="ja-jp" sz="1200" b="1" i="0" kern="1200">
                <a:solidFill>
                  <a:schemeClr val="tx1"/>
                </a:solidFill>
                <a:effectLst/>
                <a:latin typeface="+mn-lt"/>
                <a:ea typeface="+mn-ea"/>
                <a:cs typeface="+mn-cs"/>
              </a:rPr>
              <a:t>@microsoft.graph.downloadUrl</a:t>
            </a:r>
            <a:r>
              <a:rPr lang="ja-jp" sz="1200" b="0" i="0" kern="1200">
                <a:solidFill>
                  <a:schemeClr val="tx1"/>
                </a:solidFill>
                <a:effectLst/>
                <a:latin typeface="+mn-lt"/>
                <a:ea typeface="+mn-ea"/>
                <a:cs typeface="+mn-cs"/>
              </a:rPr>
              <a:t> プロパティを通じて使用できる URL と同じものです。</a:t>
            </a:r>
            <a:endParaRPr lang="en-US"/>
          </a:p>
          <a:p>
            <a:r>
              <a:rPr lang="ja-jp" sz="1200" b="0" i="0" kern="1200">
                <a:solidFill>
                  <a:schemeClr val="tx1"/>
                </a:solidFill>
                <a:effectLst/>
                <a:latin typeface="+mn-lt"/>
                <a:ea typeface="+mn-ea"/>
                <a:cs typeface="+mn-cs"/>
              </a:rPr>
              <a:t>ファイルから部分的なバイトの範囲をダウンロードするには、RFC 2616 で規定されているように、アプリで </a:t>
            </a:r>
            <a:r>
              <a:rPr lang="ja-jp" sz="1200" b="1" i="0" kern="1200">
                <a:solidFill>
                  <a:schemeClr val="tx1"/>
                </a:solidFill>
                <a:effectLst/>
                <a:latin typeface="+mn-lt"/>
                <a:ea typeface="+mn-ea"/>
                <a:cs typeface="+mn-cs"/>
              </a:rPr>
              <a:t>Range</a:t>
            </a:r>
            <a:r>
              <a:rPr lang="ja-jp" sz="1200" b="0" i="0" kern="1200">
                <a:solidFill>
                  <a:schemeClr val="tx1"/>
                </a:solidFill>
                <a:effectLst/>
                <a:latin typeface="+mn-lt"/>
                <a:ea typeface="+mn-ea"/>
                <a:cs typeface="+mn-cs"/>
              </a:rPr>
              <a:t> ヘッダーを使用できます。</a:t>
            </a:r>
            <a:r>
              <a:rPr lang="ja-jp" sz="1200" b="1" i="0" kern="1200">
                <a:solidFill>
                  <a:schemeClr val="tx1"/>
                </a:solidFill>
                <a:effectLst/>
                <a:latin typeface="+mn-lt"/>
                <a:ea typeface="+mn-ea"/>
                <a:cs typeface="+mn-cs"/>
              </a:rPr>
              <a:t>Range</a:t>
            </a:r>
            <a:r>
              <a:rPr lang="ja-jp" sz="1200" b="0" i="0" kern="1200">
                <a:solidFill>
                  <a:schemeClr val="tx1"/>
                </a:solidFill>
                <a:effectLst/>
                <a:latin typeface="+mn-lt"/>
                <a:ea typeface="+mn-ea"/>
                <a:cs typeface="+mn-cs"/>
              </a:rPr>
              <a:t> ヘッダーは実際の </a:t>
            </a:r>
            <a:r>
              <a:rPr lang="ja-jp" sz="1200" b="1" i="0" kern="1200">
                <a:solidFill>
                  <a:schemeClr val="tx1"/>
                </a:solidFill>
                <a:effectLst/>
                <a:latin typeface="+mn-lt"/>
                <a:ea typeface="+mn-ea"/>
                <a:cs typeface="+mn-cs"/>
              </a:rPr>
              <a:t>@microsoft.graph.downloadUrl</a:t>
            </a:r>
            <a:r>
              <a:rPr lang="ja-jp" sz="1200" b="0" i="0" kern="1200">
                <a:solidFill>
                  <a:schemeClr val="tx1"/>
                </a:solidFill>
                <a:effectLst/>
                <a:latin typeface="+mn-lt"/>
                <a:ea typeface="+mn-ea"/>
                <a:cs typeface="+mn-cs"/>
              </a:rPr>
              <a:t> URL に追加する必要があり、</a:t>
            </a:r>
            <a:r>
              <a:rPr lang="ja-jp" sz="1200" b="1" i="0" kern="1200">
                <a:solidFill>
                  <a:schemeClr val="tx1"/>
                </a:solidFill>
                <a:effectLst/>
                <a:latin typeface="+mn-lt"/>
                <a:ea typeface="+mn-ea"/>
                <a:cs typeface="+mn-cs"/>
              </a:rPr>
              <a:t>/content</a:t>
            </a:r>
            <a:r>
              <a:rPr lang="ja-jp" sz="1200" b="0" i="0" kern="1200">
                <a:solidFill>
                  <a:schemeClr val="tx1"/>
                </a:solidFill>
                <a:effectLst/>
                <a:latin typeface="+mn-lt"/>
                <a:ea typeface="+mn-ea"/>
                <a:cs typeface="+mn-cs"/>
              </a:rPr>
              <a:t> の要求には追加しないことに注意してください。</a:t>
            </a: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ja-jp"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
          </p:nvPr>
        </p:nvSpPr>
        <p:spPr/>
        <p:txBody>
          <a:bodyPr/>
          <a:lstStyle/>
          <a:p>
            <a:fld id="{386CE63F-9E7F-4C04-9D0D-FCA25A8E9E86}" type="datetime8">
              <a:rPr lang="en-US" smtClean="0"/>
              <a:t>8/14/2020 8:22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29</a:t>
            </a:fld>
            <a:endParaRPr lang="en-US"/>
          </a:p>
        </p:txBody>
      </p:sp>
    </p:spTree>
    <p:extLst>
      <p:ext uri="{BB962C8B-B14F-4D97-AF65-F5344CB8AC3E}">
        <p14:creationId xmlns:p14="http://schemas.microsoft.com/office/powerpoint/2010/main" val="11806597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ja-jp" sz="882" b="0" i="0" u="none" strike="noStrike" kern="1200">
                <a:solidFill>
                  <a:schemeClr val="tx1"/>
                </a:solidFill>
                <a:effectLst/>
                <a:latin typeface="Segoe UI Light" pitchFamily="34" charset="0"/>
                <a:ea typeface="+mn-ea"/>
                <a:cs typeface="+mn-cs"/>
              </a:rPr>
              <a:t>Microsoft Graph は</a:t>
            </a:r>
            <a:r>
              <a:rPr lang="ja-jp"/>
              <a:t>マイクロソフトの複数のサービスに対し、1 つのプロキシとして機能します。Microsoft 365 の API と考えることができます。</a:t>
            </a: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ja-jp"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8/14/2020 8:22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725710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t>大きなファイル (4 MB を超えるファイル) をドライブにアップロードする際は、HTTP ベースの API に備わる制限を乗り越えるために別のパターンを使用します。</a:t>
            </a:r>
            <a:endParaRPr lang="en-US" sz="1200" b="0" i="0" kern="1200">
              <a:solidFill>
                <a:schemeClr val="tx1"/>
              </a:solidFill>
              <a:effectLst/>
              <a:latin typeface="+mn-lt"/>
              <a:ea typeface="+mn-ea"/>
              <a:cs typeface="+mn-cs"/>
            </a:endParaRPr>
          </a:p>
          <a:p>
            <a:r>
              <a:rPr lang="ja-jp" sz="1200" b="0" i="0" kern="1200">
                <a:solidFill>
                  <a:schemeClr val="tx1"/>
                </a:solidFill>
                <a:effectLst/>
                <a:latin typeface="+mn-lt"/>
                <a:ea typeface="+mn-ea"/>
                <a:cs typeface="+mn-cs"/>
              </a:rPr>
              <a:t>アップロード セッションを作成して、アプリがファイルを最大ファイル サイズまでアップロードできるようにします。アップロード セッションによって、アプリは複数のファイル範囲を一連の API 要求でアップロードできます。これにより、アップロードの進行中に接続が切断された場合に転送を再開できます。</a:t>
            </a:r>
          </a:p>
          <a:p>
            <a:r>
              <a:rPr lang="ja-jp" sz="1200" b="0" i="0" kern="1200">
                <a:solidFill>
                  <a:schemeClr val="tx1"/>
                </a:solidFill>
                <a:effectLst/>
                <a:latin typeface="+mn-lt"/>
                <a:ea typeface="+mn-ea"/>
                <a:cs typeface="+mn-cs"/>
              </a:rPr>
              <a:t>ファイルの最後のセクションがアップロードされると、サーバーは HTTP 状態コード 201 を返します。</a:t>
            </a:r>
            <a:endParaRPr lang="en-US"/>
          </a:p>
        </p:txBody>
      </p:sp>
      <p:sp>
        <p:nvSpPr>
          <p:cNvPr id="4" name="Slide Number Placeholder 3"/>
          <p:cNvSpPr>
            <a:spLocks noGrp="1"/>
          </p:cNvSpPr>
          <p:nvPr>
            <p:ph type="sldNum" sz="quarter" idx="5"/>
          </p:nvPr>
        </p:nvSpPr>
        <p:spPr/>
        <p:txBody>
          <a:bodyPr/>
          <a:lstStyle/>
          <a:p>
            <a:fld id="{392AED6F-B5CA-4410-9AD3-C0AFE13BD781}" type="slidenum">
              <a:rPr lang="en-US" smtClean="0"/>
              <a:t>30</a:t>
            </a:fld>
            <a:endParaRPr lang="en-US"/>
          </a:p>
        </p:txBody>
      </p:sp>
    </p:spTree>
    <p:extLst>
      <p:ext uri="{BB962C8B-B14F-4D97-AF65-F5344CB8AC3E}">
        <p14:creationId xmlns:p14="http://schemas.microsoft.com/office/powerpoint/2010/main" val="252409824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t>このレッスンの最後のトピックでは、Microsoft Graph を通じて、グループ内の所有者リストからユーザー オブジェクトを取得し、そのユーザーのファイルを取得する方法について説明します。</a:t>
            </a:r>
          </a:p>
          <a:p>
            <a:endParaRPr lang="en-US"/>
          </a:p>
        </p:txBody>
      </p:sp>
      <p:sp>
        <p:nvSpPr>
          <p:cNvPr id="4" name="Slide Number Placeholder 3"/>
          <p:cNvSpPr>
            <a:spLocks noGrp="1"/>
          </p:cNvSpPr>
          <p:nvPr>
            <p:ph type="sldNum" sz="quarter" idx="5"/>
          </p:nvPr>
        </p:nvSpPr>
        <p:spPr/>
        <p:txBody>
          <a:bodyPr/>
          <a:lstStyle/>
          <a:p>
            <a:fld id="{392AED6F-B5CA-4410-9AD3-C0AFE13BD781}" type="slidenum">
              <a:rPr lang="en-US" smtClean="0"/>
              <a:t>31</a:t>
            </a:fld>
            <a:endParaRPr lang="en-US"/>
          </a:p>
        </p:txBody>
      </p:sp>
    </p:spTree>
    <p:extLst>
      <p:ext uri="{BB962C8B-B14F-4D97-AF65-F5344CB8AC3E}">
        <p14:creationId xmlns:p14="http://schemas.microsoft.com/office/powerpoint/2010/main" val="67240647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baseline="0"/>
          </a:p>
          <a:p>
            <a:pPr marL="171450" indent="-171450">
              <a:buFontTx/>
              <a:buChar char="-"/>
            </a:pPr>
            <a:endParaRPr lang="en-US" baseline="0"/>
          </a:p>
          <a:p>
            <a:pPr marL="171450" indent="-171450">
              <a:buFontTx/>
              <a:buChar char="-"/>
            </a:pPr>
            <a:endParaRPr lang="en-US" baseline="0"/>
          </a:p>
          <a:p>
            <a:endParaRPr lang="en-US"/>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ja-jp"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
          </p:nvPr>
        </p:nvSpPr>
        <p:spPr/>
        <p:txBody>
          <a:bodyPr/>
          <a:lstStyle/>
          <a:p>
            <a:fld id="{386CE63F-9E7F-4C04-9D0D-FCA25A8E9E86}" type="datetime8">
              <a:rPr lang="en-US" smtClean="0"/>
              <a:t>8/14/2020 8:22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32</a:t>
            </a:fld>
            <a:endParaRPr lang="en-US"/>
          </a:p>
        </p:txBody>
      </p:sp>
    </p:spTree>
    <p:extLst>
      <p:ext uri="{BB962C8B-B14F-4D97-AF65-F5344CB8AC3E}">
        <p14:creationId xmlns:p14="http://schemas.microsoft.com/office/powerpoint/2010/main" val="429259466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atin typeface="Segoe UI" panose="020B0502040204020203" pitchFamily="34" charset="0"/>
                <a:cs typeface="Segoe UI" panose="020B0502040204020203" pitchFamily="34" charset="0"/>
              </a:rPr>
              <a:t>グループは、タスク計画、チームワーク、教育などの豊富なシナリオをサポートするために、サービス全体にわたってユーザーのコラボレーションと統合を実現する基盤となります。</a:t>
            </a:r>
          </a:p>
          <a:p>
            <a:endParaRPr lang="en-US"/>
          </a:p>
        </p:txBody>
      </p:sp>
      <p:sp>
        <p:nvSpPr>
          <p:cNvPr id="4" name="Slide Number Placeholder 3"/>
          <p:cNvSpPr>
            <a:spLocks noGrp="1"/>
          </p:cNvSpPr>
          <p:nvPr>
            <p:ph type="sldNum" sz="quarter" idx="5"/>
          </p:nvPr>
        </p:nvSpPr>
        <p:spPr/>
        <p:txBody>
          <a:bodyPr/>
          <a:lstStyle/>
          <a:p>
            <a:fld id="{392AED6F-B5CA-4410-9AD3-C0AFE13BD781}" type="slidenum">
              <a:rPr lang="en-US" smtClean="0"/>
              <a:t>33</a:t>
            </a:fld>
            <a:endParaRPr lang="en-US"/>
          </a:p>
        </p:txBody>
      </p:sp>
    </p:spTree>
    <p:extLst>
      <p:ext uri="{BB962C8B-B14F-4D97-AF65-F5344CB8AC3E}">
        <p14:creationId xmlns:p14="http://schemas.microsoft.com/office/powerpoint/2010/main" val="290800079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82" kern="1200">
              <a:solidFill>
                <a:schemeClr val="tx1"/>
              </a:solidFill>
              <a:effectLst/>
              <a:latin typeface="Segoe UI Light" pitchFamily="34" charset="0"/>
              <a:ea typeface="+mn-ea"/>
              <a:cs typeface="+mn-cs"/>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ja-jp"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
          </p:nvPr>
        </p:nvSpPr>
        <p:spPr/>
        <p:txBody>
          <a:bodyPr/>
          <a:lstStyle/>
          <a:p>
            <a:fld id="{386CE63F-9E7F-4C04-9D0D-FCA25A8E9E86}" type="datetime8">
              <a:rPr lang="en-US" smtClean="0"/>
              <a:t>8/14/2020 8:22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34</a:t>
            </a:fld>
            <a:endParaRPr lang="en-US"/>
          </a:p>
        </p:txBody>
      </p:sp>
    </p:spTree>
    <p:extLst>
      <p:ext uri="{BB962C8B-B14F-4D97-AF65-F5344CB8AC3E}">
        <p14:creationId xmlns:p14="http://schemas.microsoft.com/office/powerpoint/2010/main" val="192974711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h-TH"/>
          </a:p>
        </p:txBody>
      </p:sp>
      <p:sp>
        <p:nvSpPr>
          <p:cNvPr id="4" name="Slide Number Placeholder 3"/>
          <p:cNvSpPr>
            <a:spLocks noGrp="1"/>
          </p:cNvSpPr>
          <p:nvPr>
            <p:ph type="sldNum" sz="quarter" idx="5"/>
          </p:nvPr>
        </p:nvSpPr>
        <p:spPr/>
        <p:txBody>
          <a:bodyPr/>
          <a:lstStyle/>
          <a:p>
            <a:fld id="{6A96CBE3-18FC-477E-B717-A4A8E3841873}" type="slidenum">
              <a:rPr lang="en-US" smtClean="0"/>
              <a:t>35</a:t>
            </a:fld>
            <a:endParaRPr lang="en-US"/>
          </a:p>
        </p:txBody>
      </p:sp>
    </p:spTree>
    <p:extLst>
      <p:ext uri="{BB962C8B-B14F-4D97-AF65-F5344CB8AC3E}">
        <p14:creationId xmlns:p14="http://schemas.microsoft.com/office/powerpoint/2010/main" val="16543863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t>作成する: Microsoft Graph を使用して、Office 365 グループやセキュリティ グループなど、グループのライフサイクル全体を管理できます。</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ja-jp"/>
              <a:t>グループでチームを作成する: Microsoft Graph を使用して、既存のグループの下に新しい Microsoft Teams チームを作成できます。このグループに、少なくとも 1 人の所有者がいることが前提です。</a:t>
            </a:r>
          </a:p>
          <a:p>
            <a:endParaRPr lang="en-US"/>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ja-jp"/>
              <a:t>グループを削除する: グループにはライフサイクルがあり、不要になった場合は削除する必要があります。削除すると、Office 365 グループは一時コンテナに移され、</a:t>
            </a:r>
            <a:r>
              <a:rPr lang="ja-jp" u="sng"/>
              <a:t>30 日以内に復元できるようになります</a:t>
            </a:r>
            <a:r>
              <a:rPr lang="ja-jp"/>
              <a:t>。その期間が過ぎると、完全に削除されます。</a:t>
            </a:r>
          </a:p>
          <a:p>
            <a:endParaRPr lang="en-US"/>
          </a:p>
        </p:txBody>
      </p:sp>
      <p:sp>
        <p:nvSpPr>
          <p:cNvPr id="4" name="Slide Number Placeholder 3"/>
          <p:cNvSpPr>
            <a:spLocks noGrp="1"/>
          </p:cNvSpPr>
          <p:nvPr>
            <p:ph type="sldNum" sz="quarter" idx="5"/>
          </p:nvPr>
        </p:nvSpPr>
        <p:spPr/>
        <p:txBody>
          <a:bodyPr/>
          <a:lstStyle/>
          <a:p>
            <a:fld id="{392AED6F-B5CA-4410-9AD3-C0AFE13BD781}" type="slidenum">
              <a:rPr lang="en-US" smtClean="0"/>
              <a:t>36</a:t>
            </a:fld>
            <a:endParaRPr lang="en-US"/>
          </a:p>
        </p:txBody>
      </p:sp>
    </p:spTree>
    <p:extLst>
      <p:ext uri="{BB962C8B-B14F-4D97-AF65-F5344CB8AC3E}">
        <p14:creationId xmlns:p14="http://schemas.microsoft.com/office/powerpoint/2010/main" val="40615318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ja-jp" sz="882" b="0" kern="1200">
                <a:solidFill>
                  <a:schemeClr val="tx1"/>
                </a:solidFill>
                <a:effectLst/>
                <a:latin typeface="Segoe UI Light" pitchFamily="34" charset="0"/>
                <a:ea typeface="+mn-ea"/>
                <a:cs typeface="+mn-cs"/>
              </a:rPr>
              <a:t>Microsoft Graph ネイティブ SDK は、GitHub と一般的なプラットフォームのパッケージ マネージャーを通じてプロジェクトに含めることができます。</a:t>
            </a:r>
          </a:p>
          <a:p>
            <a:r>
              <a:rPr lang="ja-jp" sz="882" b="0" kern="1200">
                <a:solidFill>
                  <a:schemeClr val="tx1"/>
                </a:solidFill>
                <a:effectLst/>
                <a:latin typeface="Segoe UI Light" pitchFamily="34" charset="0"/>
                <a:ea typeface="+mn-ea"/>
                <a:cs typeface="+mn-cs"/>
              </a:rPr>
              <a:t>SDK は現在、次の言語とプラットフォームで利用できます。</a:t>
            </a:r>
          </a:p>
          <a:p>
            <a:r>
              <a:rPr lang="ja-jp" sz="882" b="0" kern="1200">
                <a:solidFill>
                  <a:schemeClr val="tx1"/>
                </a:solidFill>
                <a:effectLst/>
                <a:latin typeface="Segoe UI Light" pitchFamily="34" charset="0"/>
                <a:ea typeface="+mn-ea"/>
                <a:cs typeface="+mn-cs"/>
              </a:rPr>
              <a:t>- Android</a:t>
            </a:r>
          </a:p>
          <a:p>
            <a:r>
              <a:rPr lang="ja-jp" sz="882" b="0" kern="1200">
                <a:solidFill>
                  <a:schemeClr val="tx1"/>
                </a:solidFill>
                <a:effectLst/>
                <a:latin typeface="Segoe UI Light" pitchFamily="34" charset="0"/>
                <a:ea typeface="+mn-ea"/>
                <a:cs typeface="+mn-cs"/>
              </a:rPr>
              <a:t>- Angular</a:t>
            </a:r>
          </a:p>
          <a:p>
            <a:r>
              <a:rPr lang="ja-jp" sz="882" b="0" kern="1200">
                <a:solidFill>
                  <a:schemeClr val="tx1"/>
                </a:solidFill>
                <a:effectLst/>
                <a:latin typeface="Segoe UI Light" pitchFamily="34" charset="0"/>
                <a:ea typeface="+mn-ea"/>
                <a:cs typeface="+mn-cs"/>
              </a:rPr>
              <a:t>- ASP.NET</a:t>
            </a:r>
          </a:p>
          <a:p>
            <a:r>
              <a:rPr lang="ja-jp" sz="882" b="0" kern="1200">
                <a:solidFill>
                  <a:schemeClr val="tx1"/>
                </a:solidFill>
                <a:effectLst/>
                <a:latin typeface="Segoe UI Light" pitchFamily="34" charset="0"/>
                <a:ea typeface="+mn-ea"/>
                <a:cs typeface="+mn-cs"/>
              </a:rPr>
              <a:t>- iOS</a:t>
            </a:r>
          </a:p>
          <a:p>
            <a:r>
              <a:rPr lang="ja-jp" sz="882" b="0" kern="1200">
                <a:solidFill>
                  <a:schemeClr val="tx1"/>
                </a:solidFill>
                <a:effectLst/>
                <a:latin typeface="Segoe UI Light" pitchFamily="34" charset="0"/>
                <a:ea typeface="+mn-ea"/>
                <a:cs typeface="+mn-cs"/>
              </a:rPr>
              <a:t>- JavaScript</a:t>
            </a:r>
          </a:p>
          <a:p>
            <a:r>
              <a:rPr lang="ja-jp" sz="882" b="0" kern="1200">
                <a:solidFill>
                  <a:schemeClr val="tx1"/>
                </a:solidFill>
                <a:effectLst/>
                <a:latin typeface="Segoe UI Light" pitchFamily="34" charset="0"/>
                <a:ea typeface="+mn-ea"/>
                <a:cs typeface="+mn-cs"/>
              </a:rPr>
              <a:t>- Node.js</a:t>
            </a:r>
          </a:p>
          <a:p>
            <a:r>
              <a:rPr lang="ja-jp" sz="882" b="0" kern="1200">
                <a:solidFill>
                  <a:schemeClr val="tx1"/>
                </a:solidFill>
                <a:effectLst/>
                <a:latin typeface="Segoe UI Light" pitchFamily="34" charset="0"/>
                <a:ea typeface="+mn-ea"/>
                <a:cs typeface="+mn-cs"/>
              </a:rPr>
              <a:t>- Java</a:t>
            </a:r>
          </a:p>
          <a:p>
            <a:r>
              <a:rPr lang="ja-jp" sz="882" b="0" kern="1200">
                <a:solidFill>
                  <a:schemeClr val="tx1"/>
                </a:solidFill>
                <a:effectLst/>
                <a:latin typeface="Segoe UI Light" pitchFamily="34" charset="0"/>
                <a:ea typeface="+mn-ea"/>
                <a:cs typeface="+mn-cs"/>
              </a:rPr>
              <a:t>- PHP</a:t>
            </a:r>
          </a:p>
          <a:p>
            <a:r>
              <a:rPr lang="ja-jp" sz="882" b="0" kern="1200">
                <a:solidFill>
                  <a:schemeClr val="tx1"/>
                </a:solidFill>
                <a:effectLst/>
                <a:latin typeface="Segoe UI Light" pitchFamily="34" charset="0"/>
                <a:ea typeface="+mn-ea"/>
                <a:cs typeface="+mn-cs"/>
              </a:rPr>
              <a:t>- Python</a:t>
            </a:r>
          </a:p>
          <a:p>
            <a:r>
              <a:rPr lang="ja-jp" sz="882" b="0" kern="1200">
                <a:solidFill>
                  <a:schemeClr val="tx1"/>
                </a:solidFill>
                <a:effectLst/>
                <a:latin typeface="Segoe UI Light" pitchFamily="34" charset="0"/>
                <a:ea typeface="+mn-ea"/>
                <a:cs typeface="+mn-cs"/>
              </a:rPr>
              <a:t>- Ruby</a:t>
            </a:r>
          </a:p>
          <a:p>
            <a:endParaRPr lang="en-US" sz="882" b="0" i="0" u="none" strike="noStrike" kern="120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ja-jp"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8/14/2020 8:22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8726066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baseline="0"/>
              <a:t>Microsoft Graph エクスプローラーを使用して API エンドポイントをテストする方法について説明します</a:t>
            </a:r>
          </a:p>
          <a:p>
            <a:endParaRPr lang="en-US" baseline="0"/>
          </a:p>
          <a:p>
            <a:r>
              <a:rPr lang="ja-jp" baseline="0"/>
              <a:t>Microsoft Graph API への要求に含まれるもの:</a:t>
            </a:r>
          </a:p>
          <a:p>
            <a:endParaRPr lang="en-US" sz="882" b="0" i="0" u="none" strike="noStrike" kern="1200">
              <a:solidFill>
                <a:schemeClr val="tx1"/>
              </a:solidFill>
              <a:effectLst/>
              <a:latin typeface="Segoe UI Light" pitchFamily="34" charset="0"/>
              <a:ea typeface="+mn-ea"/>
              <a:cs typeface="+mn-cs"/>
            </a:endParaRPr>
          </a:p>
          <a:p>
            <a:r>
              <a:rPr lang="ja-jp" sz="882" b="1" i="1" u="none" strike="noStrike" kern="1200">
                <a:solidFill>
                  <a:schemeClr val="tx1"/>
                </a:solidFill>
                <a:effectLst/>
                <a:latin typeface="Segoe UI Light" pitchFamily="34" charset="0"/>
                <a:ea typeface="+mn-ea"/>
                <a:cs typeface="+mn-cs"/>
              </a:rPr>
              <a:t>{HTTP method}</a:t>
            </a:r>
            <a:r>
              <a:rPr lang="ja-jp" sz="882" b="0" i="1" u="none" strike="noStrike" kern="1200">
                <a:solidFill>
                  <a:schemeClr val="tx1"/>
                </a:solidFill>
                <a:effectLst/>
                <a:latin typeface="Segoe UI Light" pitchFamily="34" charset="0"/>
                <a:ea typeface="+mn-ea"/>
                <a:cs typeface="+mn-cs"/>
              </a:rPr>
              <a:t>: Microsoft Graph への要求で使用される HTTP メソッド。</a:t>
            </a:r>
            <a:endParaRPr lang="en-US" sz="882" b="0" i="0" u="none" strike="noStrike" kern="1200">
              <a:solidFill>
                <a:schemeClr val="tx1"/>
              </a:solidFill>
              <a:effectLst/>
              <a:latin typeface="Segoe UI Light" pitchFamily="34" charset="0"/>
              <a:ea typeface="+mn-ea"/>
              <a:cs typeface="+mn-cs"/>
            </a:endParaRPr>
          </a:p>
          <a:p>
            <a:r>
              <a:rPr lang="ja-jp" sz="882" b="1" i="1" u="none" strike="noStrike" kern="1200">
                <a:solidFill>
                  <a:schemeClr val="tx1"/>
                </a:solidFill>
                <a:effectLst/>
                <a:latin typeface="Segoe UI Light" pitchFamily="34" charset="0"/>
                <a:ea typeface="+mn-ea"/>
                <a:cs typeface="+mn-cs"/>
              </a:rPr>
              <a:t>{version}</a:t>
            </a:r>
            <a:r>
              <a:rPr lang="ja-jp" sz="882" b="0" i="1" u="none" strike="noStrike" kern="1200">
                <a:solidFill>
                  <a:schemeClr val="tx1"/>
                </a:solidFill>
                <a:effectLst/>
                <a:latin typeface="Segoe UI Light" pitchFamily="34" charset="0"/>
                <a:ea typeface="+mn-ea"/>
                <a:cs typeface="+mn-cs"/>
              </a:rPr>
              <a:t>: アプリケーションが使用している Microsoft Graph API のバージョン。</a:t>
            </a:r>
            <a:endParaRPr lang="en-US" sz="882" b="0" i="0" u="none" strike="noStrike" kern="1200">
              <a:solidFill>
                <a:schemeClr val="tx1"/>
              </a:solidFill>
              <a:effectLst/>
              <a:latin typeface="Segoe UI Light" pitchFamily="34" charset="0"/>
              <a:ea typeface="+mn-ea"/>
              <a:cs typeface="+mn-cs"/>
            </a:endParaRPr>
          </a:p>
          <a:p>
            <a:r>
              <a:rPr lang="ja-jp" sz="882" b="1" i="1" u="none" strike="noStrike" kern="1200">
                <a:solidFill>
                  <a:schemeClr val="tx1"/>
                </a:solidFill>
                <a:effectLst/>
                <a:latin typeface="Segoe UI Light" pitchFamily="34" charset="0"/>
                <a:ea typeface="+mn-ea"/>
                <a:cs typeface="+mn-cs"/>
              </a:rPr>
              <a:t>{resource}</a:t>
            </a:r>
            <a:r>
              <a:rPr lang="ja-jp" sz="882" b="0" i="1" u="none" strike="noStrike" kern="1200">
                <a:solidFill>
                  <a:schemeClr val="tx1"/>
                </a:solidFill>
                <a:effectLst/>
                <a:latin typeface="Segoe UI Light" pitchFamily="34" charset="0"/>
                <a:ea typeface="+mn-ea"/>
                <a:cs typeface="+mn-cs"/>
              </a:rPr>
              <a:t>: 参照している Microsoft Graph のリソース。</a:t>
            </a:r>
            <a:endParaRPr lang="en-US" sz="882" b="0" i="0" u="none" strike="noStrike" kern="1200">
              <a:solidFill>
                <a:schemeClr val="tx1"/>
              </a:solidFill>
              <a:effectLst/>
              <a:latin typeface="Segoe UI Light" pitchFamily="34" charset="0"/>
              <a:ea typeface="+mn-ea"/>
              <a:cs typeface="+mn-cs"/>
            </a:endParaRPr>
          </a:p>
          <a:p>
            <a:r>
              <a:rPr lang="ja-jp" sz="882" b="1" i="1" u="none" strike="noStrike" kern="1200">
                <a:solidFill>
                  <a:schemeClr val="tx1"/>
                </a:solidFill>
                <a:effectLst/>
                <a:latin typeface="Segoe UI Light" pitchFamily="34" charset="0"/>
                <a:ea typeface="+mn-ea"/>
                <a:cs typeface="+mn-cs"/>
              </a:rPr>
              <a:t>{query-parameters}</a:t>
            </a:r>
            <a:r>
              <a:rPr lang="ja-jp" sz="882" b="0" i="1" u="none" strike="noStrike" kern="1200">
                <a:solidFill>
                  <a:schemeClr val="tx1"/>
                </a:solidFill>
                <a:effectLst/>
                <a:latin typeface="Segoe UI Light" pitchFamily="34" charset="0"/>
                <a:ea typeface="+mn-ea"/>
                <a:cs typeface="+mn-cs"/>
              </a:rPr>
              <a:t>: オプションの OData クエリ オプション、または r をカスタマイズする REST メソッド パラメーター</a:t>
            </a:r>
            <a:endParaRPr lang="en-US" sz="882" b="0" i="0" u="none" strike="noStrike" kern="1200">
              <a:solidFill>
                <a:schemeClr val="tx1"/>
              </a:solidFill>
              <a:effectLst/>
              <a:latin typeface="Segoe UI Light" pitchFamily="34" charset="0"/>
              <a:ea typeface="+mn-ea"/>
              <a:cs typeface="+mn-cs"/>
            </a:endParaRPr>
          </a:p>
          <a:p>
            <a:endParaRPr lang="en-US" baseline="0"/>
          </a:p>
          <a:p>
            <a:r>
              <a:rPr lang="ja-jp" sz="882" b="0" i="1" u="none" strike="noStrike" kern="1200">
                <a:solidFill>
                  <a:schemeClr val="tx1"/>
                </a:solidFill>
                <a:effectLst/>
                <a:latin typeface="Segoe UI Light" pitchFamily="34" charset="0"/>
                <a:ea typeface="+mn-ea"/>
                <a:cs typeface="+mn-cs"/>
              </a:rPr>
              <a:t>応答に含まれるもの:</a:t>
            </a:r>
            <a:endParaRPr lang="en-US" sz="882" b="0" i="0" u="none" strike="noStrike" kern="1200">
              <a:solidFill>
                <a:schemeClr val="tx1"/>
              </a:solidFill>
              <a:effectLst/>
              <a:latin typeface="Segoe UI Light" pitchFamily="34" charset="0"/>
              <a:ea typeface="+mn-ea"/>
              <a:cs typeface="+mn-cs"/>
            </a:endParaRPr>
          </a:p>
          <a:p>
            <a:r>
              <a:rPr lang="ja-jp" sz="882" b="1" i="1" u="none" strike="noStrike" kern="1200">
                <a:solidFill>
                  <a:schemeClr val="tx1"/>
                </a:solidFill>
                <a:effectLst/>
                <a:latin typeface="Segoe UI Light" pitchFamily="34" charset="0"/>
                <a:ea typeface="+mn-ea"/>
                <a:cs typeface="+mn-cs"/>
              </a:rPr>
              <a:t>状態コード</a:t>
            </a:r>
            <a:r>
              <a:rPr lang="ja-jp" sz="882" b="0" i="1" u="none" strike="noStrike" kern="1200">
                <a:solidFill>
                  <a:schemeClr val="tx1"/>
                </a:solidFill>
                <a:effectLst/>
                <a:latin typeface="Segoe UI Light" pitchFamily="34" charset="0"/>
                <a:ea typeface="+mn-ea"/>
                <a:cs typeface="+mn-cs"/>
              </a:rPr>
              <a:t>: 成功または失敗を示す HTTP 状態コード。</a:t>
            </a:r>
            <a:endParaRPr lang="en-US" sz="882" b="0" i="0" u="none" strike="noStrike" kern="1200">
              <a:solidFill>
                <a:schemeClr val="tx1"/>
              </a:solidFill>
              <a:effectLst/>
              <a:latin typeface="Segoe UI Light" pitchFamily="34" charset="0"/>
              <a:ea typeface="+mn-ea"/>
              <a:cs typeface="+mn-cs"/>
            </a:endParaRPr>
          </a:p>
          <a:p>
            <a:r>
              <a:rPr lang="ja-jp" sz="882" b="1" i="1" u="none" strike="noStrike" kern="1200">
                <a:solidFill>
                  <a:schemeClr val="tx1"/>
                </a:solidFill>
                <a:effectLst/>
                <a:latin typeface="Segoe UI Light" pitchFamily="34" charset="0"/>
                <a:ea typeface="+mn-ea"/>
                <a:cs typeface="+mn-cs"/>
              </a:rPr>
              <a:t>応答メッセージ</a:t>
            </a:r>
            <a:r>
              <a:rPr lang="ja-jp" sz="882" b="0" i="1" u="none" strike="noStrike" kern="1200">
                <a:solidFill>
                  <a:schemeClr val="tx1"/>
                </a:solidFill>
                <a:effectLst/>
                <a:latin typeface="Segoe UI Light" pitchFamily="34" charset="0"/>
                <a:ea typeface="+mn-ea"/>
                <a:cs typeface="+mn-cs"/>
              </a:rPr>
              <a:t>: 要求したデータ、または操作の結果。一部の操作では、応答メッセージが空になることもあります。</a:t>
            </a:r>
            <a:endParaRPr lang="en-US" sz="882" b="0" i="0" u="none" strike="noStrike" kern="1200">
              <a:solidFill>
                <a:schemeClr val="tx1"/>
              </a:solidFill>
              <a:effectLst/>
              <a:latin typeface="Segoe UI Light" pitchFamily="34" charset="0"/>
              <a:ea typeface="+mn-ea"/>
              <a:cs typeface="+mn-cs"/>
            </a:endParaRPr>
          </a:p>
          <a:p>
            <a:r>
              <a:rPr lang="ja-jp" sz="882" b="1" i="1" u="none" strike="noStrike" kern="1200" err="1">
                <a:solidFill>
                  <a:schemeClr val="tx1"/>
                </a:solidFill>
                <a:effectLst/>
                <a:latin typeface="Segoe UI Light" pitchFamily="34" charset="0"/>
                <a:ea typeface="+mn-ea"/>
                <a:cs typeface="+mn-cs"/>
              </a:rPr>
              <a:t>nextLink</a:t>
            </a:r>
            <a:r>
              <a:rPr lang="ja-jp" sz="882" b="0" i="1" u="none" strike="noStrike" kern="1200">
                <a:solidFill>
                  <a:schemeClr val="tx1"/>
                </a:solidFill>
                <a:effectLst/>
                <a:latin typeface="Segoe UI Light" pitchFamily="34" charset="0"/>
                <a:ea typeface="+mn-ea"/>
                <a:cs typeface="+mn-cs"/>
              </a:rPr>
              <a:t>: 要求によって大量のデータが返される場合は、</a:t>
            </a:r>
            <a:r>
              <a:rPr lang="ja-jp" sz="882" b="1" i="1" u="none" strike="noStrike" kern="1200">
                <a:solidFill>
                  <a:schemeClr val="tx1"/>
                </a:solidFill>
                <a:effectLst/>
                <a:latin typeface="Segoe UI Light" pitchFamily="34" charset="0"/>
                <a:ea typeface="+mn-ea"/>
                <a:cs typeface="+mn-cs"/>
              </a:rPr>
              <a:t>@odata.nextLink</a:t>
            </a:r>
            <a:r>
              <a:rPr lang="ja-jp" sz="882" b="0" i="1" u="none" strike="noStrike" kern="1200">
                <a:solidFill>
                  <a:schemeClr val="tx1"/>
                </a:solidFill>
                <a:effectLst/>
                <a:latin typeface="Segoe UI Light" pitchFamily="34" charset="0"/>
                <a:ea typeface="+mn-ea"/>
                <a:cs typeface="+mn-cs"/>
              </a:rPr>
              <a:t> で返される URL を使用して応答をページングする必要があります。</a:t>
            </a:r>
            <a:endParaRPr lang="en-US" sz="882" b="0" i="0" u="none" strike="noStrike" kern="1200">
              <a:solidFill>
                <a:schemeClr val="tx1"/>
              </a:solidFill>
              <a:effectLst/>
              <a:latin typeface="Segoe UI Light" pitchFamily="34" charset="0"/>
              <a:ea typeface="+mn-ea"/>
              <a:cs typeface="+mn-cs"/>
            </a:endParaRPr>
          </a:p>
          <a:p>
            <a:endParaRPr lang="en-US" baseline="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ja-jp"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8/14/2020 8:22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5020929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ja-jp"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8/14/2020 8:22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579968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dirty="0">
                <a:latin typeface="+mn-lt"/>
                <a:cs typeface="Segoe UI" panose="020B0502040204020203" pitchFamily="34" charset="0"/>
              </a:rPr>
              <a:t>Microsoft Graph では、応答で返されるデータの量を指定および制御するために使用できる、オプションのクエリ パラメーターがサポートされています。</a:t>
            </a:r>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ja-jp"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8/14/2020 8:22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772284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1"/>
            <a:r>
              <a:rPr lang="ja-jp" dirty="0">
                <a:latin typeface="Segoe UI Semilight" panose="020B0402040204020203" pitchFamily="34" charset="0"/>
                <a:cs typeface="Segoe UI Semilight" panose="020B0402040204020203" pitchFamily="34" charset="0"/>
              </a:rPr>
              <a:t>$select を使用すると、必要なデータだけを取得したり、アプリケーションによって生成されるネットワーク トラフィックの量を減らしたり、既定では返されないプロパティを取得したりすることができます。</a:t>
            </a:r>
          </a:p>
          <a:p>
            <a:pPr marL="228600" lvl="1"/>
            <a:r>
              <a:rPr lang="ja-jp" dirty="0">
                <a:latin typeface="Segoe UI Semilight" panose="020B0402040204020203" pitchFamily="34" charset="0"/>
                <a:cs typeface="Segoe UI Semilight" panose="020B0402040204020203" pitchFamily="34" charset="0"/>
              </a:rPr>
              <a:t>$select クエリ パラメーターを使用して、個別リソースまたはリソースのコレクションの既定のセットとは異なる一連のプロパティを返します。</a:t>
            </a:r>
          </a:p>
          <a:p>
            <a:pPr marL="122771" lvl="1" indent="0">
              <a:buNone/>
            </a:pPr>
            <a:endParaRPr lang="en-US" dirty="0">
              <a:latin typeface="Segoe UI Semilight" panose="020B0402040204020203" pitchFamily="34" charset="0"/>
              <a:cs typeface="Segoe UI Semilight" panose="020B0402040204020203" pitchFamily="34" charset="0"/>
            </a:endParaRPr>
          </a:p>
          <a:p>
            <a:endParaRPr lang="en-US" dirty="0"/>
          </a:p>
          <a:p>
            <a:endParaRPr lang="en-US" dirty="0"/>
          </a:p>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ja-jp"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8/14/2020 8:22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80132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1"/>
            <a:r>
              <a:rPr lang="ja-jp" dirty="0">
                <a:latin typeface="Segoe UI Semilight" panose="020B0402040204020203" pitchFamily="34" charset="0"/>
                <a:cs typeface="Segoe UI Semilight" panose="020B0402040204020203" pitchFamily="34" charset="0"/>
              </a:rPr>
              <a:t>アプリケーションは、多くの場合、特定の順序で結果を取得する必要があります。$orderby パラメーターを使用してサーバー上で順序付けを実行する方が、すべての結果を取得してクライアント上で順序を指定するよりも効率的です。</a:t>
            </a:r>
          </a:p>
          <a:p>
            <a:pPr marL="228600" lvl="1"/>
            <a:r>
              <a:rPr lang="ja-jp" dirty="0">
                <a:latin typeface="Segoe UI Semilight" panose="020B0402040204020203" pitchFamily="34" charset="0"/>
                <a:cs typeface="Segoe UI Semilight" panose="020B0402040204020203" pitchFamily="34" charset="0"/>
              </a:rPr>
              <a:t>$orderby クエリ パラメーターを使用して、Microsoft Graph から返される項目の並べ替え順序を指定します。</a:t>
            </a: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ja-jp"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Corporation.All rights reserved.明示、黙示または法律の規定にかかわらず、このプレゼンテーションに記載されている情報についてマイクロソフトはいかなる責任も負わないものとします。</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8/14/2020 8:22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851640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emf"/><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E9831-A30F-4B01-9F1B-150D76281D4A}"/>
              </a:ext>
            </a:extLst>
          </p:cNvPr>
          <p:cNvSpPr>
            <a:spLocks noGrp="1"/>
          </p:cNvSpPr>
          <p:nvPr>
            <p:ph type="title" hasCustomPrompt="1"/>
          </p:nvPr>
        </p:nvSpPr>
        <p:spPr>
          <a:xfrm>
            <a:off x="588263" y="-453671"/>
            <a:ext cx="2250187" cy="307777"/>
          </a:xfrm>
        </p:spPr>
        <p:txBody>
          <a:bodyPr anchor="b"/>
          <a:lstStyle>
            <a:lvl1pPr>
              <a:defRPr sz="2000"/>
            </a:lvl1pPr>
          </a:lstStyle>
          <a:p>
            <a:r>
              <a:rPr lang="en-US"/>
              <a:t>Microsoft Ignite</a:t>
            </a:r>
          </a:p>
        </p:txBody>
      </p:sp>
      <p:sp>
        <p:nvSpPr>
          <p:cNvPr id="5" name="Freeform 5" descr="Microsoft Ignite logo">
            <a:extLst>
              <a:ext uri="{FF2B5EF4-FFF2-40B4-BE49-F238E27FC236}">
                <a16:creationId xmlns:a16="http://schemas.microsoft.com/office/drawing/2014/main" id="{6DBD6B5B-68FC-44F2-A470-9C584137632D}"/>
              </a:ext>
            </a:extLst>
          </p:cNvPr>
          <p:cNvSpPr>
            <a:spLocks noEditPoints="1"/>
          </p:cNvSpPr>
          <p:nvPr/>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5096130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866478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11689950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140145752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2116158106"/>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407721199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8482333"/>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54068380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Tree>
    <p:extLst>
      <p:ext uri="{BB962C8B-B14F-4D97-AF65-F5344CB8AC3E}">
        <p14:creationId xmlns:p14="http://schemas.microsoft.com/office/powerpoint/2010/main" val="32193460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286751422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9584901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6015728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8628933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3569557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3636389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617990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370906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490476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3232372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51000891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userDrawn="1">
  <p:cSld name="Bas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588263" y="457200"/>
            <a:ext cx="11018520" cy="523220"/>
          </a:xfrm>
        </p:spPr>
        <p:txBody>
          <a:bodyPr/>
          <a:lstStyle>
            <a:lvl1pPr>
              <a:defRPr lang="en-US" sz="3400" b="0" kern="1200" cap="none" spc="0" baseline="0" dirty="0">
                <a:ln w="3175">
                  <a:noFill/>
                </a:ln>
                <a:solidFill>
                  <a:srgbClr val="0078D4"/>
                </a:solidFill>
                <a:effectLst/>
                <a:latin typeface="Segoe UI" panose="020B0502040204020203" pitchFamily="34" charset="0"/>
                <a:ea typeface="+mn-ea"/>
                <a:cs typeface="Segoe UI" pitchFamily="34" charset="0"/>
              </a:defRPr>
            </a:lvl1pPr>
          </a:lstStyle>
          <a:p>
            <a:r>
              <a:rPr lang="en-US"/>
              <a:t>Click to edit Master title style</a:t>
            </a:r>
          </a:p>
        </p:txBody>
      </p:sp>
      <p:pic>
        <p:nvPicPr>
          <p:cNvPr id="3" name="MS logo gray - EMF" descr="Microsoft logo, gray text version">
            <a:extLst>
              <a:ext uri="{FF2B5EF4-FFF2-40B4-BE49-F238E27FC236}">
                <a16:creationId xmlns:a16="http://schemas.microsoft.com/office/drawing/2014/main" id="{C86308C6-53AE-0942-A0C9-4C6C9C35C7E5}"/>
              </a:ext>
            </a:extLst>
          </p:cNvPr>
          <p:cNvPicPr>
            <a:picLocks noChangeAspect="1"/>
          </p:cNvPicPr>
          <p:nvPr userDrawn="1"/>
        </p:nvPicPr>
        <p:blipFill>
          <a:blip r:embed="rId2"/>
          <a:stretch>
            <a:fillRect/>
          </a:stretch>
        </p:blipFill>
        <p:spPr bwMode="black">
          <a:xfrm>
            <a:off x="588263" y="6423102"/>
            <a:ext cx="771319" cy="165169"/>
          </a:xfrm>
          <a:prstGeom prst="rect">
            <a:avLst/>
          </a:prstGeom>
        </p:spPr>
      </p:pic>
    </p:spTree>
    <p:extLst>
      <p:ext uri="{BB962C8B-B14F-4D97-AF65-F5344CB8AC3E}">
        <p14:creationId xmlns:p14="http://schemas.microsoft.com/office/powerpoint/2010/main" val="3974264315"/>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4F2DE05-5CB2-4792-9F0E-FE6C148933E2}" type="datetimeFigureOut">
              <a:rPr lang="en-US" smtClean="0"/>
              <a:t>8/14/2020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D02DC00-1732-484C-966F-BBA85D04FC2A}" type="slidenum">
              <a:rPr lang="en-US" smtClean="0"/>
              <a:t>‹#›</a:t>
            </a:fld>
            <a:endParaRPr lang="en-US"/>
          </a:p>
        </p:txBody>
      </p:sp>
    </p:spTree>
    <p:extLst>
      <p:ext uri="{BB962C8B-B14F-4D97-AF65-F5344CB8AC3E}">
        <p14:creationId xmlns:p14="http://schemas.microsoft.com/office/powerpoint/2010/main" val="1269724954"/>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userDrawn="1">
  <p:cSld name="7_BULLETED LIST">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393096" y="341177"/>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3529" b="0" kern="1200" cap="none" spc="-98" baseline="0" dirty="0">
                <a:solidFill>
                  <a:srgbClr val="505050"/>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7" name="Text Placeholder 2"/>
          <p:cNvSpPr>
            <a:spLocks noGrp="1"/>
          </p:cNvSpPr>
          <p:nvPr>
            <p:ph type="body" sz="quarter" idx="16" hasCustomPrompt="1"/>
          </p:nvPr>
        </p:nvSpPr>
        <p:spPr>
          <a:xfrm>
            <a:off x="437789" y="1696423"/>
            <a:ext cx="10773080" cy="2984830"/>
          </a:xfrm>
        </p:spPr>
        <p:txBody>
          <a:bodyPr lIns="0" tIns="0" rIns="0" bIns="0">
            <a:noAutofit/>
          </a:bodyPr>
          <a:lstStyle>
            <a:lvl1pPr marL="166514" marR="0" indent="-166514" algn="l" defTabSz="498603" rtl="0" eaLnBrk="1" fontAlgn="auto" latinLnBrk="0" hangingPunct="1">
              <a:lnSpc>
                <a:spcPct val="114000"/>
              </a:lnSpc>
              <a:spcBef>
                <a:spcPts val="1176"/>
              </a:spcBef>
              <a:spcAft>
                <a:spcPts val="0"/>
              </a:spcAft>
              <a:buClr>
                <a:schemeClr val="accent4"/>
              </a:buClr>
              <a:buSzTx/>
              <a:buFont typeface="Arial" panose="020B0604020202020204" pitchFamily="34" charset="0"/>
              <a:buChar char="•"/>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443519" indent="-280118" algn="l" defTabSz="498603" rtl="0" eaLnBrk="1" latinLnBrk="0" hangingPunct="1">
              <a:lnSpc>
                <a:spcPct val="114000"/>
              </a:lnSpc>
              <a:spcBef>
                <a:spcPts val="1176"/>
              </a:spcBef>
              <a:spcAft>
                <a:spcPts val="0"/>
              </a:spcAft>
              <a:buFont typeface="Arial" panose="020B0604020202020204" pitchFamily="34" charset="0"/>
              <a:buChar char="•"/>
              <a:defRPr lang="en-US" sz="1961" kern="1200" dirty="0" smtClean="0">
                <a:solidFill>
                  <a:schemeClr val="tx1"/>
                </a:solidFill>
                <a:latin typeface="Segoe UI" panose="020B0502040204020203" pitchFamily="34" charset="0"/>
                <a:ea typeface="+mn-ea"/>
                <a:cs typeface="Segoe UI" panose="020B0502040204020203" pitchFamily="34" charset="0"/>
              </a:defRPr>
            </a:lvl2pPr>
            <a:lvl3pPr marL="606919" indent="-280118" algn="l" defTabSz="498603" rtl="0" eaLnBrk="1" latinLnBrk="0" hangingPunct="1">
              <a:lnSpc>
                <a:spcPct val="114000"/>
              </a:lnSpc>
              <a:spcBef>
                <a:spcPts val="1176"/>
              </a:spcBef>
              <a:spcAft>
                <a:spcPts val="0"/>
              </a:spcAft>
              <a:buClr>
                <a:schemeClr val="accent4"/>
              </a:buClr>
              <a:buFont typeface="Arial" panose="020B0604020202020204" pitchFamily="34" charset="0"/>
              <a:buChar char="•"/>
              <a:defRPr lang="en-US" sz="1961" kern="1200" baseline="0" dirty="0" smtClean="0">
                <a:solidFill>
                  <a:schemeClr val="tx1"/>
                </a:solidFill>
                <a:latin typeface="Segoe UI" panose="020B0502040204020203" pitchFamily="34" charset="0"/>
                <a:ea typeface="+mn-ea"/>
                <a:cs typeface="Segoe UI" panose="020B0502040204020203" pitchFamily="34" charset="0"/>
              </a:defRPr>
            </a:lvl3pPr>
            <a:lvl4pPr marL="771879" indent="-280118" algn="l" defTabSz="498603" rtl="0" eaLnBrk="1" latinLnBrk="0" hangingPunct="1">
              <a:lnSpc>
                <a:spcPct val="114000"/>
              </a:lnSpc>
              <a:spcBef>
                <a:spcPts val="1176"/>
              </a:spcBef>
              <a:spcAft>
                <a:spcPts val="0"/>
              </a:spcAft>
              <a:buNone/>
              <a:defRPr lang="en-US" sz="1961" kern="1200" dirty="0">
                <a:solidFill>
                  <a:schemeClr val="tx1"/>
                </a:soli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marL="166514" lvl="0" indent="-166514" algn="l" defTabSz="498603" rtl="0" eaLnBrk="1" latinLnBrk="0" hangingPunct="1">
              <a:lnSpc>
                <a:spcPct val="114000"/>
              </a:lnSpc>
              <a:spcBef>
                <a:spcPct val="20000"/>
              </a:spcBef>
              <a:buClr>
                <a:schemeClr val="accent4"/>
              </a:buClr>
              <a:buFont typeface="Arial" panose="020B0604020202020204" pitchFamily="34" charset="0"/>
              <a:buChar char="•"/>
            </a:pPr>
            <a:r>
              <a:rPr lang="en-US"/>
              <a:t>Level 1</a:t>
            </a:r>
          </a:p>
          <a:p>
            <a:pPr marL="334586" lvl="1" indent="-171182" algn="l" defTabSz="498603" rtl="0" eaLnBrk="1" latinLnBrk="0" hangingPunct="1">
              <a:spcBef>
                <a:spcPct val="20000"/>
              </a:spcBef>
              <a:buClr>
                <a:schemeClr val="accent4"/>
              </a:buClr>
              <a:buFont typeface="Arial" panose="020B0604020202020204" pitchFamily="34" charset="0"/>
              <a:buChar char="•"/>
            </a:pPr>
            <a:r>
              <a:rPr lang="en-US"/>
              <a:t>Level 2</a:t>
            </a:r>
          </a:p>
          <a:p>
            <a:pPr marL="501099" lvl="2" indent="-174294" algn="l" defTabSz="498603" rtl="0" eaLnBrk="1" latinLnBrk="0" hangingPunct="1">
              <a:spcBef>
                <a:spcPct val="20000"/>
              </a:spcBef>
              <a:buClr>
                <a:schemeClr val="accent4"/>
              </a:buClr>
              <a:buFont typeface="Arial" panose="020B0604020202020204" pitchFamily="34" charset="0"/>
              <a:buChar char="•"/>
            </a:pPr>
            <a:r>
              <a:rPr lang="en-US"/>
              <a:t>Level 3</a:t>
            </a:r>
          </a:p>
          <a:p>
            <a:pPr marL="622483" lvl="3" indent="-130721" algn="l" defTabSz="498603" rtl="0" eaLnBrk="1" latinLnBrk="0" hangingPunct="1">
              <a:spcBef>
                <a:spcPct val="20000"/>
              </a:spcBef>
              <a:buClr>
                <a:schemeClr val="accent4"/>
              </a:buClr>
              <a:buFont typeface="Arial" panose="020B0604020202020204" pitchFamily="34" charset="0"/>
              <a:buChar char="•"/>
            </a:pPr>
            <a:r>
              <a:rPr lang="en-US"/>
              <a:t>Level 4</a:t>
            </a:r>
          </a:p>
        </p:txBody>
      </p:sp>
      <p:sp>
        <p:nvSpPr>
          <p:cNvPr id="2" name="Slide Number Placeholder 1">
            <a:extLst>
              <a:ext uri="{FF2B5EF4-FFF2-40B4-BE49-F238E27FC236}">
                <a16:creationId xmlns:a16="http://schemas.microsoft.com/office/drawing/2014/main" id="{EE028ACF-45A5-4601-98A6-C9061760ABAF}"/>
              </a:ext>
            </a:extLst>
          </p:cNvPr>
          <p:cNvSpPr>
            <a:spLocks noGrp="1"/>
          </p:cNvSpPr>
          <p:nvPr>
            <p:ph type="sldNum" sz="quarter" idx="17"/>
          </p:nvPr>
        </p:nvSpPr>
        <p:spPr/>
        <p:txBody>
          <a:bodyPr/>
          <a:lstStyle/>
          <a:p>
            <a:fld id="{6917C22C-C5D7-4539-A137-217872CE6377}" type="slidenum">
              <a:rPr lang="en-US" smtClean="0"/>
              <a:pPr/>
              <a:t>‹#›</a:t>
            </a:fld>
            <a:endParaRPr lang="en-US"/>
          </a:p>
        </p:txBody>
      </p:sp>
    </p:spTree>
    <p:extLst>
      <p:ext uri="{BB962C8B-B14F-4D97-AF65-F5344CB8AC3E}">
        <p14:creationId xmlns:p14="http://schemas.microsoft.com/office/powerpoint/2010/main" val="7565592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14962981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16044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A6A05515-E6CD-421C-9333-F1FBA87A8217}"/>
              </a:ext>
            </a:extLst>
          </p:cNvPr>
          <p:cNvCxnSpPr>
            <a:cxnSpLocks/>
          </p:cNvCxnSpPr>
          <p:nvPr userDrawn="1"/>
        </p:nvCxnSpPr>
        <p:spPr bwMode="auto">
          <a:xfrm>
            <a:off x="1881051" y="4624251"/>
            <a:ext cx="9867352" cy="13562"/>
          </a:xfrm>
          <a:prstGeom prst="straightConnector1">
            <a:avLst/>
          </a:prstGeom>
          <a:noFill/>
          <a:ln w="19050" cap="flat" cmpd="sng" algn="ctr">
            <a:solidFill>
              <a:srgbClr val="5C005C"/>
            </a:solidFill>
            <a:prstDash val="solid"/>
            <a:round/>
            <a:headEnd type="arrow" w="med" len="med"/>
            <a:tailEnd type="arrow" w="med" len="med"/>
          </a:ln>
          <a:effectLst/>
        </p:spPr>
      </p:cxnSp>
      <p:cxnSp>
        <p:nvCxnSpPr>
          <p:cNvPr id="14" name="Straight Arrow Connector 13">
            <a:extLst>
              <a:ext uri="{FF2B5EF4-FFF2-40B4-BE49-F238E27FC236}">
                <a16:creationId xmlns:a16="http://schemas.microsoft.com/office/drawing/2014/main" id="{0977B10D-F06D-4F3F-8C3E-E3C802537C55}"/>
              </a:ext>
            </a:extLst>
          </p:cNvPr>
          <p:cNvCxnSpPr>
            <a:cxnSpLocks/>
          </p:cNvCxnSpPr>
          <p:nvPr userDrawn="1"/>
        </p:nvCxnSpPr>
        <p:spPr bwMode="auto">
          <a:xfrm>
            <a:off x="1854926" y="3516238"/>
            <a:ext cx="9875001" cy="0"/>
          </a:xfrm>
          <a:prstGeom prst="straightConnector1">
            <a:avLst/>
          </a:prstGeom>
          <a:noFill/>
          <a:ln w="19050" cap="flat" cmpd="sng" algn="ctr">
            <a:solidFill>
              <a:schemeClr val="accent5"/>
            </a:solidFill>
            <a:prstDash val="solid"/>
            <a:round/>
            <a:headEnd type="arrow" w="med" len="med"/>
            <a:tailEnd type="arrow" w="med" len="med"/>
          </a:ln>
          <a:effectLst/>
        </p:spPr>
      </p:cxnSp>
      <p:cxnSp>
        <p:nvCxnSpPr>
          <p:cNvPr id="15" name="Straight Arrow Connector 14">
            <a:extLst>
              <a:ext uri="{FF2B5EF4-FFF2-40B4-BE49-F238E27FC236}">
                <a16:creationId xmlns:a16="http://schemas.microsoft.com/office/drawing/2014/main" id="{36C04CCF-122F-4E4C-A39D-FA8141BA108C}"/>
              </a:ext>
            </a:extLst>
          </p:cNvPr>
          <p:cNvCxnSpPr>
            <a:cxnSpLocks/>
          </p:cNvCxnSpPr>
          <p:nvPr userDrawn="1"/>
        </p:nvCxnSpPr>
        <p:spPr bwMode="auto">
          <a:xfrm>
            <a:off x="1815737" y="1816002"/>
            <a:ext cx="9928893" cy="0"/>
          </a:xfrm>
          <a:prstGeom prst="straightConnector1">
            <a:avLst/>
          </a:prstGeom>
          <a:noFill/>
          <a:ln w="19050" cap="flat" cmpd="sng" algn="ctr">
            <a:solidFill>
              <a:schemeClr val="accent1"/>
            </a:solidFill>
            <a:prstDash val="solid"/>
            <a:round/>
            <a:headEnd type="arrow" w="med" len="med"/>
            <a:tailEnd type="arrow" w="med" len="med"/>
          </a:ln>
          <a:effectLst/>
        </p:spPr>
      </p:cxnSp>
      <p:cxnSp>
        <p:nvCxnSpPr>
          <p:cNvPr id="16" name="Straight Arrow Connector 15">
            <a:extLst>
              <a:ext uri="{FF2B5EF4-FFF2-40B4-BE49-F238E27FC236}">
                <a16:creationId xmlns:a16="http://schemas.microsoft.com/office/drawing/2014/main" id="{99E3F8E0-7879-47AA-BD96-477F8113234C}"/>
              </a:ext>
            </a:extLst>
          </p:cNvPr>
          <p:cNvCxnSpPr>
            <a:cxnSpLocks/>
          </p:cNvCxnSpPr>
          <p:nvPr userDrawn="1"/>
        </p:nvCxnSpPr>
        <p:spPr bwMode="auto">
          <a:xfrm>
            <a:off x="1841863" y="2955451"/>
            <a:ext cx="9909469" cy="0"/>
          </a:xfrm>
          <a:prstGeom prst="straightConnector1">
            <a:avLst/>
          </a:prstGeom>
          <a:noFill/>
          <a:ln w="19050" cap="flat" cmpd="sng" algn="ctr">
            <a:solidFill>
              <a:schemeClr val="accent2"/>
            </a:solidFill>
            <a:prstDash val="solid"/>
            <a:round/>
            <a:headEnd type="arrow" w="med" len="med"/>
            <a:tailEnd type="arrow" w="med" len="med"/>
          </a:ln>
          <a:effectLst/>
        </p:spPr>
      </p:cxnSp>
      <p:cxnSp>
        <p:nvCxnSpPr>
          <p:cNvPr id="17" name="Straight Arrow Connector 16">
            <a:extLst>
              <a:ext uri="{FF2B5EF4-FFF2-40B4-BE49-F238E27FC236}">
                <a16:creationId xmlns:a16="http://schemas.microsoft.com/office/drawing/2014/main" id="{FB8CDFA1-F0E9-4258-89DA-E330F7FE7C07}"/>
              </a:ext>
            </a:extLst>
          </p:cNvPr>
          <p:cNvCxnSpPr>
            <a:cxnSpLocks/>
          </p:cNvCxnSpPr>
          <p:nvPr userDrawn="1"/>
        </p:nvCxnSpPr>
        <p:spPr bwMode="auto">
          <a:xfrm>
            <a:off x="1881051" y="4077025"/>
            <a:ext cx="9874172" cy="0"/>
          </a:xfrm>
          <a:prstGeom prst="straightConnector1">
            <a:avLst/>
          </a:prstGeom>
          <a:noFill/>
          <a:ln w="19050" cap="flat" cmpd="sng" algn="ctr">
            <a:solidFill>
              <a:srgbClr val="5C2D93"/>
            </a:solidFill>
            <a:prstDash val="solid"/>
            <a:round/>
            <a:headEnd type="arrow" w="med" len="med"/>
            <a:tailEnd type="arrow" w="med" len="med"/>
          </a:ln>
          <a:effectLst/>
        </p:spPr>
      </p:cxnSp>
      <p:cxnSp>
        <p:nvCxnSpPr>
          <p:cNvPr id="18" name="Straight Arrow Connector 17">
            <a:extLst>
              <a:ext uri="{FF2B5EF4-FFF2-40B4-BE49-F238E27FC236}">
                <a16:creationId xmlns:a16="http://schemas.microsoft.com/office/drawing/2014/main" id="{301211B5-90BF-46C0-8E18-2A67D3E300AD}"/>
              </a:ext>
            </a:extLst>
          </p:cNvPr>
          <p:cNvCxnSpPr>
            <a:cxnSpLocks/>
          </p:cNvCxnSpPr>
          <p:nvPr userDrawn="1"/>
        </p:nvCxnSpPr>
        <p:spPr bwMode="auto">
          <a:xfrm>
            <a:off x="1894114" y="6393242"/>
            <a:ext cx="9847988" cy="0"/>
          </a:xfrm>
          <a:prstGeom prst="straightConnector1">
            <a:avLst/>
          </a:prstGeom>
          <a:noFill/>
          <a:ln w="19050" cap="flat" cmpd="sng" algn="ctr">
            <a:solidFill>
              <a:srgbClr val="008272"/>
            </a:solidFill>
            <a:prstDash val="solid"/>
            <a:round/>
            <a:headEnd type="arrow" w="med" len="med"/>
            <a:tailEnd type="arrow" w="med" len="med"/>
          </a:ln>
          <a:effectLst/>
        </p:spPr>
      </p:cxnSp>
      <p:cxnSp>
        <p:nvCxnSpPr>
          <p:cNvPr id="19" name="Straight Arrow Connector 18">
            <a:extLst>
              <a:ext uri="{FF2B5EF4-FFF2-40B4-BE49-F238E27FC236}">
                <a16:creationId xmlns:a16="http://schemas.microsoft.com/office/drawing/2014/main" id="{5A9EE08D-46DF-4779-9963-3732DC69718A}"/>
              </a:ext>
            </a:extLst>
          </p:cNvPr>
          <p:cNvCxnSpPr>
            <a:cxnSpLocks/>
          </p:cNvCxnSpPr>
          <p:nvPr userDrawn="1"/>
        </p:nvCxnSpPr>
        <p:spPr bwMode="auto">
          <a:xfrm>
            <a:off x="1828800" y="2385918"/>
            <a:ext cx="9915830" cy="0"/>
          </a:xfrm>
          <a:prstGeom prst="straightConnector1">
            <a:avLst/>
          </a:prstGeom>
          <a:noFill/>
          <a:ln w="19050" cap="flat" cmpd="sng" algn="ctr">
            <a:solidFill>
              <a:srgbClr val="107C10"/>
            </a:solidFill>
            <a:prstDash val="solid"/>
            <a:round/>
            <a:headEnd type="arrow" w="med" len="med"/>
            <a:tailEnd type="arrow" w="med" len="med"/>
          </a:ln>
          <a:effectLst/>
        </p:spPr>
      </p:cxnSp>
      <p:cxnSp>
        <p:nvCxnSpPr>
          <p:cNvPr id="21" name="Straight Arrow Connector 20">
            <a:extLst>
              <a:ext uri="{FF2B5EF4-FFF2-40B4-BE49-F238E27FC236}">
                <a16:creationId xmlns:a16="http://schemas.microsoft.com/office/drawing/2014/main" id="{2E8C40D2-AE04-4723-924B-146A22E01EEA}"/>
              </a:ext>
            </a:extLst>
          </p:cNvPr>
          <p:cNvCxnSpPr>
            <a:cxnSpLocks/>
          </p:cNvCxnSpPr>
          <p:nvPr userDrawn="1"/>
        </p:nvCxnSpPr>
        <p:spPr bwMode="auto">
          <a:xfrm>
            <a:off x="1828800" y="1246085"/>
            <a:ext cx="9915830" cy="1"/>
          </a:xfrm>
          <a:prstGeom prst="straightConnector1">
            <a:avLst/>
          </a:prstGeom>
          <a:noFill/>
          <a:ln w="19050" cap="flat" cmpd="sng" algn="ctr">
            <a:solidFill>
              <a:schemeClr val="tx1"/>
            </a:solidFill>
            <a:prstDash val="solid"/>
            <a:round/>
            <a:headEnd type="arrow" w="med" len="med"/>
            <a:tailEnd type="arrow" w="med" len="med"/>
          </a:ln>
          <a:effectLst/>
        </p:spPr>
      </p:cxnSp>
      <p:graphicFrame>
        <p:nvGraphicFramePr>
          <p:cNvPr id="22" name="Table 2">
            <a:extLst>
              <a:ext uri="{FF2B5EF4-FFF2-40B4-BE49-F238E27FC236}">
                <a16:creationId xmlns:a16="http://schemas.microsoft.com/office/drawing/2014/main" id="{AD86CD40-30C4-49D2-82BB-7C4136C1D85E}"/>
              </a:ext>
            </a:extLst>
          </p:cNvPr>
          <p:cNvGraphicFramePr>
            <a:graphicFrameLocks noGrp="1"/>
          </p:cNvGraphicFramePr>
          <p:nvPr userDrawn="1"/>
        </p:nvGraphicFramePr>
        <p:xfrm>
          <a:off x="336322" y="780181"/>
          <a:ext cx="11415009" cy="5928931"/>
        </p:xfrm>
        <a:graphic>
          <a:graphicData uri="http://schemas.openxmlformats.org/drawingml/2006/table">
            <a:tbl>
              <a:tblPr firstRow="1" bandRow="1"/>
              <a:tblGrid>
                <a:gridCol w="1478409">
                  <a:extLst>
                    <a:ext uri="{9D8B030D-6E8A-4147-A177-3AD203B41FA5}">
                      <a16:colId xmlns:a16="http://schemas.microsoft.com/office/drawing/2014/main" val="20000"/>
                    </a:ext>
                  </a:extLst>
                </a:gridCol>
                <a:gridCol w="1758979">
                  <a:extLst>
                    <a:ext uri="{9D8B030D-6E8A-4147-A177-3AD203B41FA5}">
                      <a16:colId xmlns:a16="http://schemas.microsoft.com/office/drawing/2014/main" val="20005"/>
                    </a:ext>
                  </a:extLst>
                </a:gridCol>
                <a:gridCol w="1912690">
                  <a:extLst>
                    <a:ext uri="{9D8B030D-6E8A-4147-A177-3AD203B41FA5}">
                      <a16:colId xmlns:a16="http://schemas.microsoft.com/office/drawing/2014/main" val="20006"/>
                    </a:ext>
                  </a:extLst>
                </a:gridCol>
                <a:gridCol w="2063692">
                  <a:extLst>
                    <a:ext uri="{9D8B030D-6E8A-4147-A177-3AD203B41FA5}">
                      <a16:colId xmlns:a16="http://schemas.microsoft.com/office/drawing/2014/main" val="2348878837"/>
                    </a:ext>
                  </a:extLst>
                </a:gridCol>
                <a:gridCol w="2055002">
                  <a:extLst>
                    <a:ext uri="{9D8B030D-6E8A-4147-A177-3AD203B41FA5}">
                      <a16:colId xmlns:a16="http://schemas.microsoft.com/office/drawing/2014/main" val="4146458640"/>
                    </a:ext>
                  </a:extLst>
                </a:gridCol>
                <a:gridCol w="2146237">
                  <a:extLst>
                    <a:ext uri="{9D8B030D-6E8A-4147-A177-3AD203B41FA5}">
                      <a16:colId xmlns:a16="http://schemas.microsoft.com/office/drawing/2014/main" val="1798226640"/>
                    </a:ext>
                  </a:extLst>
                </a:gridCol>
              </a:tblGrid>
              <a:tr h="250151">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endParaRPr lang="en-US" sz="800" b="0" i="1" u="sng">
                        <a:gradFill>
                          <a:gsLst>
                            <a:gs pos="1250">
                              <a:schemeClr val="bg1"/>
                            </a:gs>
                            <a:gs pos="100000">
                              <a:schemeClr val="bg1"/>
                            </a:gs>
                          </a:gsLst>
                          <a:lin ang="5400000" scaled="0"/>
                        </a:gradFill>
                      </a:endParaRPr>
                    </a:p>
                  </a:txBody>
                  <a:tcPr marL="0" marR="0" marT="0" marB="0" anchor="ctr">
                    <a:lnL w="12700" cmpd="sng">
                      <a:noFill/>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OCTOBER</a:t>
                      </a:r>
                    </a:p>
                  </a:txBody>
                  <a:tcPr marL="68951" marR="68951" marT="34476" marB="3447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NOVEMBER</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DECEMBER</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JANUARY </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1000" b="1" kern="1200">
                          <a:gradFill>
                            <a:gsLst>
                              <a:gs pos="1250">
                                <a:schemeClr val="tx1"/>
                              </a:gs>
                              <a:gs pos="100000">
                                <a:schemeClr val="tx1"/>
                              </a:gs>
                            </a:gsLst>
                            <a:lin ang="5400000" scaled="0"/>
                          </a:gradFill>
                          <a:latin typeface="+mn-lt"/>
                          <a:ea typeface="+mn-ea"/>
                          <a:cs typeface="+mn-cs"/>
                        </a:rPr>
                        <a:t>FEBRUARY</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0"/>
                  </a:ext>
                </a:extLst>
              </a:tr>
              <a:tr h="5678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chemeClr val="tx1"/>
                          </a:solidFill>
                          <a:effectLst/>
                          <a:uLnTx/>
                          <a:uFillTx/>
                          <a:latin typeface="+mn-lt"/>
                          <a:ea typeface="+mn-ea"/>
                          <a:cs typeface="+mn-cs"/>
                        </a:rPr>
                        <a:t>Executive Timeline</a:t>
                      </a:r>
                    </a:p>
                  </a:txBody>
                  <a:tcPr marL="182880" marR="34476" marT="0" marB="0" anchor="ctr">
                    <a:lnL w="762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12883441"/>
                  </a:ext>
                </a:extLst>
              </a:tr>
              <a:tr h="5678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Revenue &amp; </a:t>
                      </a:r>
                      <a:r>
                        <a:rPr kumimoji="0" lang="en-US" sz="900" b="1" i="0" u="none" strike="noStrike" kern="1200" cap="none" spc="0" normalizeH="0" baseline="0" noProof="0" err="1">
                          <a:ln>
                            <a:noFill/>
                          </a:ln>
                          <a:gradFill>
                            <a:gsLst>
                              <a:gs pos="1250">
                                <a:schemeClr val="accent1"/>
                              </a:gs>
                              <a:gs pos="100000">
                                <a:schemeClr val="accent1"/>
                              </a:gs>
                            </a:gsLst>
                            <a:lin ang="5400000" scaled="0"/>
                          </a:gradFill>
                          <a:effectLst/>
                          <a:uLnTx/>
                          <a:uFillTx/>
                          <a:latin typeface="+mn-lt"/>
                          <a:ea typeface="+mn-ea"/>
                          <a:cs typeface="+mn-cs"/>
                        </a:rPr>
                        <a:t>Opex</a:t>
                      </a: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 Planning </a:t>
                      </a:r>
                    </a:p>
                  </a:txBody>
                  <a:tcPr marL="182880" marR="34476" marT="0" marB="0" anchor="ctr">
                    <a:lnL w="76200" cap="flat" cmpd="sng" algn="ctr">
                      <a:solidFill>
                        <a:schemeClr val="accent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67878">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107C10"/>
                          </a:solidFill>
                          <a:effectLst/>
                          <a:uLnTx/>
                          <a:uFillTx/>
                          <a:latin typeface="+mn-lt"/>
                          <a:ea typeface="+mn-ea"/>
                          <a:cs typeface="+mn-cs"/>
                        </a:rPr>
                        <a:t>Scorecard</a:t>
                      </a:r>
                      <a:r>
                        <a:rPr kumimoji="0" lang="en-US" sz="900" b="1" i="0" u="none" strike="noStrike" kern="1200" cap="none" spc="0" normalizeH="0" baseline="0" noProof="0">
                          <a:ln>
                            <a:noFill/>
                          </a:ln>
                          <a:gradFill>
                            <a:gsLst>
                              <a:gs pos="1250">
                                <a:schemeClr val="accent3"/>
                              </a:gs>
                              <a:gs pos="100000">
                                <a:schemeClr val="accent3"/>
                              </a:gs>
                            </a:gsLst>
                            <a:lin ang="5400000" scaled="0"/>
                          </a:gradFill>
                          <a:effectLst/>
                          <a:uLnTx/>
                          <a:uFillTx/>
                          <a:latin typeface="+mn-lt"/>
                          <a:ea typeface="+mn-ea"/>
                          <a:cs typeface="+mn-cs"/>
                        </a:rPr>
                        <a:t> </a:t>
                      </a:r>
                    </a:p>
                  </a:txBody>
                  <a:tcPr marL="182880" marR="34476" marT="0" marB="0" anchor="ctr">
                    <a:lnL w="76200" cap="flat" cmpd="sng" algn="ctr">
                      <a:solidFill>
                        <a:srgbClr val="107C1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kern="1200">
                        <a:solidFill>
                          <a:schemeClr val="tx1"/>
                        </a:solidFill>
                        <a:latin typeface="+mn-lt"/>
                        <a:ea typeface="+mn-ea"/>
                        <a:cs typeface="+mn-cs"/>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b="1" i="0">
                        <a:solidFill>
                          <a:schemeClr val="tx1"/>
                        </a:solidFill>
                      </a:endParaRPr>
                    </a:p>
                    <a:p>
                      <a:pPr marL="0" indent="0">
                        <a:spcBef>
                          <a:spcPts val="300"/>
                        </a:spcBef>
                        <a:buFont typeface="+mj-lt"/>
                        <a:buNone/>
                        <a:tabLst>
                          <a:tab pos="171450" algn="l"/>
                        </a:tabLst>
                      </a:pPr>
                      <a:endParaRPr lang="en-US" sz="800" b="1" i="0">
                        <a:solidFill>
                          <a:schemeClr val="tx1"/>
                        </a:solidFill>
                      </a:endParaRPr>
                    </a:p>
                    <a:p>
                      <a:pPr marL="0" indent="0">
                        <a:spcBef>
                          <a:spcPts val="300"/>
                        </a:spcBef>
                        <a:buFont typeface="+mj-lt"/>
                        <a:buNone/>
                        <a:tabLst>
                          <a:tab pos="171450" algn="l"/>
                        </a:tabLst>
                      </a:pPr>
                      <a:endParaRPr lang="en-US" sz="800" b="1"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spcBef>
                          <a:spcPts val="300"/>
                        </a:spcBef>
                        <a:buFont typeface="+mj-lt"/>
                        <a:buNone/>
                        <a:tabLst>
                          <a:tab pos="171450" algn="l"/>
                        </a:tabLst>
                      </a:pPr>
                      <a:endParaRPr lang="en-US" sz="800" b="1"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2863782"/>
                  </a:ext>
                </a:extLst>
              </a:tr>
              <a:tr h="567878">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864860" rtl="0" eaLnBrk="1" fontAlgn="base"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accent2"/>
                              </a:gs>
                              <a:gs pos="100000">
                                <a:schemeClr val="accent2"/>
                              </a:gs>
                            </a:gsLst>
                            <a:lin ang="5400000" scaled="0"/>
                          </a:gradFill>
                          <a:effectLst/>
                          <a:uLnTx/>
                          <a:uFillTx/>
                          <a:latin typeface="+mn-lt"/>
                          <a:ea typeface="+mn-ea"/>
                          <a:cs typeface="+mn-cs"/>
                        </a:rPr>
                        <a:t>Blueprint</a:t>
                      </a:r>
                    </a:p>
                  </a:txBody>
                  <a:tcPr marL="182880" marR="34476" marT="0" marB="0" anchor="ctr">
                    <a:lnL w="76200" cap="flat" cmpd="sng" algn="ctr">
                      <a:solidFill>
                        <a:schemeClr val="accent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b="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spcBef>
                          <a:spcPts val="300"/>
                        </a:spcBef>
                        <a:buFont typeface="+mj-lt"/>
                        <a:buNone/>
                        <a:tabLst>
                          <a:tab pos="171450" algn="l"/>
                        </a:tabLst>
                      </a:pPr>
                      <a:endParaRPr lang="en-US" sz="800" b="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7100784"/>
                  </a:ext>
                </a:extLst>
              </a:tr>
              <a:tr h="567878">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5"/>
                              </a:gs>
                              <a:gs pos="100000">
                                <a:schemeClr val="accent5"/>
                              </a:gs>
                            </a:gsLst>
                            <a:lin ang="5400000" scaled="0"/>
                          </a:gradFill>
                          <a:effectLst/>
                          <a:uLnTx/>
                          <a:uFillTx/>
                          <a:latin typeface="+mn-lt"/>
                          <a:ea typeface="+mn-ea"/>
                          <a:cs typeface="+mn-cs"/>
                        </a:rPr>
                        <a:t>Segmentation </a:t>
                      </a:r>
                    </a:p>
                  </a:txBody>
                  <a:tcPr marL="182880" marR="34476" marT="0" marB="0" anchor="ctr">
                    <a:lnL w="76200" cap="flat" cmpd="sng" algn="ctr">
                      <a:solidFill>
                        <a:schemeClr val="accent5"/>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567878">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2D93"/>
                              </a:gs>
                              <a:gs pos="100000">
                                <a:srgbClr val="5C2D93"/>
                              </a:gs>
                            </a:gsLst>
                            <a:lin ang="5400000" scaled="0"/>
                          </a:gradFill>
                          <a:effectLst/>
                          <a:uLnTx/>
                          <a:uFillTx/>
                          <a:latin typeface="+mn-lt"/>
                          <a:ea typeface="+mn-ea"/>
                          <a:cs typeface="+mn-cs"/>
                        </a:rPr>
                        <a:t>Territory Management</a:t>
                      </a:r>
                    </a:p>
                  </a:txBody>
                  <a:tcPr marL="182880" marR="34476" marT="0" marB="0" anchor="ctr">
                    <a:lnL w="76200" cap="flat" cmpd="sng" algn="ctr">
                      <a:solidFill>
                        <a:srgbClr val="5C2D93"/>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567878">
                <a:tc>
                  <a:txBody>
                    <a:bodyPr/>
                    <a:lstStyle/>
                    <a:p>
                      <a:pPr marL="0" marR="0" lvl="0" indent="0" algn="l" defTabSz="847188"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005C"/>
                              </a:gs>
                              <a:gs pos="100000">
                                <a:srgbClr val="5C005C"/>
                              </a:gs>
                            </a:gsLst>
                            <a:lin ang="5400000" scaled="0"/>
                          </a:gradFill>
                          <a:effectLst/>
                          <a:uLnTx/>
                          <a:uFillTx/>
                          <a:latin typeface="+mn-lt"/>
                          <a:ea typeface="+mn-ea"/>
                          <a:cs typeface="+mn-cs"/>
                        </a:rPr>
                        <a:t>RolEx</a:t>
                      </a:r>
                    </a:p>
                  </a:txBody>
                  <a:tcPr marL="182880" marR="34476" marT="0" marB="0" anchor="ctr">
                    <a:lnL w="76200" cap="flat" cmpd="sng" algn="ctr">
                      <a:solidFill>
                        <a:srgbClr val="5C005C"/>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567878">
                <a:tc>
                  <a:txBody>
                    <a:bodyPr/>
                    <a:lstStyle/>
                    <a:p>
                      <a:pPr marL="0" marR="0" lvl="0" indent="0" algn="l" defTabSz="763152" rtl="0" eaLnBrk="1" fontAlgn="base" latinLnBrk="0" hangingPunct="1">
                        <a:lnSpc>
                          <a:spcPts val="859"/>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t>WWIC </a:t>
                      </a:r>
                    </a:p>
                    <a:p>
                      <a:pPr marL="111125" marR="0" lvl="1" indent="0" algn="l" defTabSz="763152" rtl="0" eaLnBrk="1" fontAlgn="base" latinLnBrk="0" hangingPunct="1">
                        <a:lnSpc>
                          <a:spcPts val="859"/>
                        </a:lnSpc>
                        <a:spcBef>
                          <a:spcPts val="0"/>
                        </a:spcBef>
                        <a:spcAft>
                          <a:spcPts val="0"/>
                        </a:spcAft>
                        <a:buClrTx/>
                        <a:buSzTx/>
                        <a:buFontTx/>
                        <a:buNone/>
                        <a:tabLst/>
                        <a:defRPr/>
                      </a:pPr>
                      <a:r>
                        <a:rPr kumimoji="0" lang="en-US" sz="800" b="1" i="0" u="none" strike="noStrike" kern="0" cap="none" spc="0" normalizeH="0" baseline="0" noProof="0">
                          <a:ln>
                            <a:noFill/>
                          </a:ln>
                          <a:solidFill>
                            <a:srgbClr val="DA4711"/>
                          </a:solidFill>
                          <a:effectLst/>
                          <a:uLnTx/>
                          <a:uFillTx/>
                          <a:latin typeface="+mn-lt"/>
                          <a:ea typeface="+mn-ea"/>
                          <a:cs typeface="+mn-cs"/>
                        </a:rPr>
                        <a:t>Employee Data </a:t>
                      </a:r>
                      <a:r>
                        <a:rPr kumimoji="0" lang="en-US" sz="800" b="1" i="0" u="none" strike="noStrike" kern="0" cap="none" spc="0" normalizeH="0" baseline="0" noProof="0" err="1">
                          <a:ln>
                            <a:noFill/>
                          </a:ln>
                          <a:solidFill>
                            <a:srgbClr val="DA4711"/>
                          </a:solidFill>
                          <a:effectLst/>
                          <a:uLnTx/>
                          <a:uFillTx/>
                          <a:latin typeface="+mn-lt"/>
                          <a:ea typeface="+mn-ea"/>
                          <a:cs typeface="+mn-cs"/>
                        </a:rPr>
                        <a:t>Mgmt</a:t>
                      </a:r>
                      <a:r>
                        <a:rPr kumimoji="0" lang="en-US" sz="800" b="1" i="0" u="none" strike="noStrike" kern="0" cap="none" spc="0" normalizeH="0" baseline="0" noProof="0">
                          <a:ln>
                            <a:noFill/>
                          </a:ln>
                          <a:solidFill>
                            <a:srgbClr val="DA4711"/>
                          </a:solidFill>
                          <a:effectLst/>
                          <a:uLnTx/>
                          <a:uFillTx/>
                          <a:latin typeface="+mn-lt"/>
                          <a:ea typeface="+mn-ea"/>
                          <a:cs typeface="+mn-cs"/>
                        </a:rPr>
                        <a:t> (EDM) </a:t>
                      </a:r>
                      <a:br>
                        <a:rPr kumimoji="0" lang="en-US" sz="8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br>
                      <a:endParaRPr kumimoji="0" lang="en-US" sz="800" b="0"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endParaRPr>
                    </a:p>
                  </a:txBody>
                  <a:tcPr marL="182880" marR="34476" marT="0" marB="0" anchor="ctr">
                    <a:lnL w="76200" cap="flat" cmpd="sng" algn="ctr">
                      <a:solidFill>
                        <a:srgbClr val="DA4711"/>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567878">
                <a:tc>
                  <a:txBody>
                    <a:bodyPr/>
                    <a:lstStyle/>
                    <a:p>
                      <a:pPr marL="111125"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gradFill>
                            <a:gsLst>
                              <a:gs pos="1250">
                                <a:srgbClr val="FF8C00"/>
                              </a:gs>
                              <a:gs pos="100000">
                                <a:srgbClr val="FF8C00"/>
                              </a:gs>
                            </a:gsLst>
                            <a:lin ang="5400000" scaled="0"/>
                          </a:gradFill>
                          <a:effectLst/>
                          <a:uLnTx/>
                          <a:uFillTx/>
                          <a:latin typeface="+mn-lt"/>
                          <a:ea typeface="+mn-ea"/>
                          <a:cs typeface="+mn-cs"/>
                        </a:rPr>
                        <a:t>Quota</a:t>
                      </a:r>
                    </a:p>
                  </a:txBody>
                  <a:tcPr marL="182880" marR="34476" anchor="ctr">
                    <a:lnL w="76200" cap="flat" cmpd="sng" algn="ctr">
                      <a:solidFill>
                        <a:srgbClr val="FF8C0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5732595"/>
                  </a:ext>
                </a:extLst>
              </a:tr>
              <a:tr h="567878">
                <a:tc>
                  <a:txBody>
                    <a:bodyPr/>
                    <a:lstStyle/>
                    <a:p>
                      <a:pPr marL="0" marR="0" lvl="0" indent="0" algn="l" defTabSz="96012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43000">
                                <a:srgbClr val="008272"/>
                              </a:gs>
                              <a:gs pos="100000">
                                <a:srgbClr val="008272"/>
                              </a:gs>
                            </a:gsLst>
                            <a:lin ang="5400000" scaled="0"/>
                          </a:gradFill>
                          <a:effectLst/>
                          <a:uLnTx/>
                          <a:uFillTx/>
                          <a:latin typeface="+mn-lt"/>
                          <a:ea typeface="+mn-ea"/>
                          <a:cs typeface="+mn-cs"/>
                        </a:rPr>
                        <a:t>Commercial Execution Playbook</a:t>
                      </a:r>
                    </a:p>
                  </a:txBody>
                  <a:tcPr marL="182880" marR="34476" marT="0" marB="0" anchor="ctr">
                    <a:lnL w="76200" cap="flat" cmpd="sng" algn="ctr">
                      <a:solidFill>
                        <a:srgbClr val="00827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91065727"/>
                  </a:ext>
                </a:extLst>
              </a:tr>
            </a:tbl>
          </a:graphicData>
        </a:graphic>
      </p:graphicFrame>
      <p:cxnSp>
        <p:nvCxnSpPr>
          <p:cNvPr id="23" name="Straight Arrow Connector 22">
            <a:extLst>
              <a:ext uri="{FF2B5EF4-FFF2-40B4-BE49-F238E27FC236}">
                <a16:creationId xmlns:a16="http://schemas.microsoft.com/office/drawing/2014/main" id="{A058A3E6-6796-45BD-A08C-8882B114249C}"/>
              </a:ext>
            </a:extLst>
          </p:cNvPr>
          <p:cNvCxnSpPr>
            <a:cxnSpLocks/>
          </p:cNvCxnSpPr>
          <p:nvPr userDrawn="1"/>
        </p:nvCxnSpPr>
        <p:spPr bwMode="auto">
          <a:xfrm>
            <a:off x="1881051" y="5237058"/>
            <a:ext cx="9862763" cy="0"/>
          </a:xfrm>
          <a:prstGeom prst="straightConnector1">
            <a:avLst/>
          </a:prstGeom>
          <a:noFill/>
          <a:ln w="19050" cap="flat" cmpd="sng" algn="ctr">
            <a:solidFill>
              <a:srgbClr val="DA4711"/>
            </a:solidFill>
            <a:prstDash val="solid"/>
            <a:round/>
            <a:headEnd type="arrow" w="med" len="med"/>
            <a:tailEnd type="arrow" w="med" len="med"/>
          </a:ln>
          <a:effectLst/>
        </p:spPr>
      </p:cxnSp>
      <p:cxnSp>
        <p:nvCxnSpPr>
          <p:cNvPr id="12" name="Straight Arrow Connector 11">
            <a:extLst>
              <a:ext uri="{FF2B5EF4-FFF2-40B4-BE49-F238E27FC236}">
                <a16:creationId xmlns:a16="http://schemas.microsoft.com/office/drawing/2014/main" id="{39EF6530-C30B-4BC9-9A9E-A70A277B08DE}"/>
              </a:ext>
            </a:extLst>
          </p:cNvPr>
          <p:cNvCxnSpPr>
            <a:cxnSpLocks/>
          </p:cNvCxnSpPr>
          <p:nvPr userDrawn="1"/>
        </p:nvCxnSpPr>
        <p:spPr bwMode="auto">
          <a:xfrm>
            <a:off x="1894114" y="5823911"/>
            <a:ext cx="9849700" cy="0"/>
          </a:xfrm>
          <a:prstGeom prst="straightConnector1">
            <a:avLst/>
          </a:prstGeom>
          <a:noFill/>
          <a:ln w="19050" cap="flat" cmpd="sng" algn="ctr">
            <a:solidFill>
              <a:srgbClr val="FF8C00"/>
            </a:solidFill>
            <a:prstDash val="solid"/>
            <a:round/>
            <a:headEnd type="arrow" w="med" len="med"/>
            <a:tailEnd type="arrow" w="med" len="med"/>
          </a:ln>
          <a:effectLst/>
        </p:spPr>
      </p:cxnSp>
    </p:spTree>
    <p:extLst>
      <p:ext uri="{BB962C8B-B14F-4D97-AF65-F5344CB8AC3E}">
        <p14:creationId xmlns:p14="http://schemas.microsoft.com/office/powerpoint/2010/main" val="2799975977"/>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A6A05515-E6CD-421C-9333-F1FBA87A8217}"/>
              </a:ext>
            </a:extLst>
          </p:cNvPr>
          <p:cNvCxnSpPr>
            <a:cxnSpLocks/>
          </p:cNvCxnSpPr>
          <p:nvPr userDrawn="1"/>
        </p:nvCxnSpPr>
        <p:spPr bwMode="auto">
          <a:xfrm flipV="1">
            <a:off x="2403787" y="4637812"/>
            <a:ext cx="9344616" cy="12393"/>
          </a:xfrm>
          <a:prstGeom prst="straightConnector1">
            <a:avLst/>
          </a:prstGeom>
          <a:noFill/>
          <a:ln w="19050" cap="flat" cmpd="sng" algn="ctr">
            <a:solidFill>
              <a:srgbClr val="5C005C"/>
            </a:solidFill>
            <a:prstDash val="solid"/>
            <a:round/>
            <a:headEnd type="arrow" w="med" len="med"/>
            <a:tailEnd type="arrow" w="med" len="med"/>
          </a:ln>
          <a:effectLst/>
        </p:spPr>
      </p:cxnSp>
      <p:cxnSp>
        <p:nvCxnSpPr>
          <p:cNvPr id="14" name="Straight Arrow Connector 13">
            <a:extLst>
              <a:ext uri="{FF2B5EF4-FFF2-40B4-BE49-F238E27FC236}">
                <a16:creationId xmlns:a16="http://schemas.microsoft.com/office/drawing/2014/main" id="{0977B10D-F06D-4F3F-8C3E-E3C802537C55}"/>
              </a:ext>
            </a:extLst>
          </p:cNvPr>
          <p:cNvCxnSpPr>
            <a:cxnSpLocks/>
          </p:cNvCxnSpPr>
          <p:nvPr userDrawn="1"/>
        </p:nvCxnSpPr>
        <p:spPr bwMode="auto">
          <a:xfrm>
            <a:off x="2403787" y="3516238"/>
            <a:ext cx="9326140" cy="0"/>
          </a:xfrm>
          <a:prstGeom prst="straightConnector1">
            <a:avLst/>
          </a:prstGeom>
          <a:noFill/>
          <a:ln w="19050" cap="flat" cmpd="sng" algn="ctr">
            <a:solidFill>
              <a:schemeClr val="accent5"/>
            </a:solidFill>
            <a:prstDash val="solid"/>
            <a:round/>
            <a:headEnd type="arrow" w="med" len="med"/>
            <a:tailEnd type="arrow" w="med" len="med"/>
          </a:ln>
          <a:effectLst/>
        </p:spPr>
      </p:cxnSp>
      <p:cxnSp>
        <p:nvCxnSpPr>
          <p:cNvPr id="15" name="Straight Arrow Connector 14">
            <a:extLst>
              <a:ext uri="{FF2B5EF4-FFF2-40B4-BE49-F238E27FC236}">
                <a16:creationId xmlns:a16="http://schemas.microsoft.com/office/drawing/2014/main" id="{36C04CCF-122F-4E4C-A39D-FA8141BA108C}"/>
              </a:ext>
            </a:extLst>
          </p:cNvPr>
          <p:cNvCxnSpPr>
            <a:cxnSpLocks/>
          </p:cNvCxnSpPr>
          <p:nvPr userDrawn="1"/>
        </p:nvCxnSpPr>
        <p:spPr bwMode="auto">
          <a:xfrm flipV="1">
            <a:off x="2403787" y="1816001"/>
            <a:ext cx="9340843" cy="9129"/>
          </a:xfrm>
          <a:prstGeom prst="straightConnector1">
            <a:avLst/>
          </a:prstGeom>
          <a:noFill/>
          <a:ln w="19050" cap="flat" cmpd="sng" algn="ctr">
            <a:solidFill>
              <a:schemeClr val="accent1"/>
            </a:solidFill>
            <a:prstDash val="solid"/>
            <a:round/>
            <a:headEnd type="arrow" w="med" len="med"/>
            <a:tailEnd type="arrow" w="med" len="med"/>
          </a:ln>
          <a:effectLst/>
        </p:spPr>
      </p:cxnSp>
      <p:cxnSp>
        <p:nvCxnSpPr>
          <p:cNvPr id="16" name="Straight Arrow Connector 15">
            <a:extLst>
              <a:ext uri="{FF2B5EF4-FFF2-40B4-BE49-F238E27FC236}">
                <a16:creationId xmlns:a16="http://schemas.microsoft.com/office/drawing/2014/main" id="{99E3F8E0-7879-47AA-BD96-477F8113234C}"/>
              </a:ext>
            </a:extLst>
          </p:cNvPr>
          <p:cNvCxnSpPr>
            <a:cxnSpLocks/>
          </p:cNvCxnSpPr>
          <p:nvPr userDrawn="1"/>
        </p:nvCxnSpPr>
        <p:spPr bwMode="auto">
          <a:xfrm>
            <a:off x="2403787" y="2955451"/>
            <a:ext cx="9347545" cy="0"/>
          </a:xfrm>
          <a:prstGeom prst="straightConnector1">
            <a:avLst/>
          </a:prstGeom>
          <a:noFill/>
          <a:ln w="19050" cap="flat" cmpd="sng" algn="ctr">
            <a:solidFill>
              <a:schemeClr val="accent2"/>
            </a:solidFill>
            <a:prstDash val="solid"/>
            <a:round/>
            <a:headEnd type="arrow" w="med" len="med"/>
            <a:tailEnd type="arrow" w="med" len="med"/>
          </a:ln>
          <a:effectLst/>
        </p:spPr>
      </p:cxnSp>
      <p:cxnSp>
        <p:nvCxnSpPr>
          <p:cNvPr id="17" name="Straight Arrow Connector 16">
            <a:extLst>
              <a:ext uri="{FF2B5EF4-FFF2-40B4-BE49-F238E27FC236}">
                <a16:creationId xmlns:a16="http://schemas.microsoft.com/office/drawing/2014/main" id="{FB8CDFA1-F0E9-4258-89DA-E330F7FE7C07}"/>
              </a:ext>
            </a:extLst>
          </p:cNvPr>
          <p:cNvCxnSpPr>
            <a:cxnSpLocks/>
          </p:cNvCxnSpPr>
          <p:nvPr userDrawn="1"/>
        </p:nvCxnSpPr>
        <p:spPr bwMode="auto">
          <a:xfrm>
            <a:off x="2403787" y="4077025"/>
            <a:ext cx="9351436" cy="0"/>
          </a:xfrm>
          <a:prstGeom prst="straightConnector1">
            <a:avLst/>
          </a:prstGeom>
          <a:noFill/>
          <a:ln w="19050" cap="flat" cmpd="sng" algn="ctr">
            <a:solidFill>
              <a:srgbClr val="5C2D93"/>
            </a:solidFill>
            <a:prstDash val="solid"/>
            <a:round/>
            <a:headEnd type="arrow" w="med" len="med"/>
            <a:tailEnd type="arrow" w="med" len="med"/>
          </a:ln>
          <a:effectLst/>
        </p:spPr>
      </p:cxnSp>
      <p:cxnSp>
        <p:nvCxnSpPr>
          <p:cNvPr id="18" name="Straight Arrow Connector 17">
            <a:extLst>
              <a:ext uri="{FF2B5EF4-FFF2-40B4-BE49-F238E27FC236}">
                <a16:creationId xmlns:a16="http://schemas.microsoft.com/office/drawing/2014/main" id="{301211B5-90BF-46C0-8E18-2A67D3E300AD}"/>
              </a:ext>
            </a:extLst>
          </p:cNvPr>
          <p:cNvCxnSpPr>
            <a:cxnSpLocks/>
          </p:cNvCxnSpPr>
          <p:nvPr userDrawn="1"/>
        </p:nvCxnSpPr>
        <p:spPr bwMode="auto">
          <a:xfrm>
            <a:off x="2403787" y="6384695"/>
            <a:ext cx="9338315" cy="8547"/>
          </a:xfrm>
          <a:prstGeom prst="straightConnector1">
            <a:avLst/>
          </a:prstGeom>
          <a:noFill/>
          <a:ln w="19050" cap="flat" cmpd="sng" algn="ctr">
            <a:solidFill>
              <a:srgbClr val="008272"/>
            </a:solidFill>
            <a:prstDash val="solid"/>
            <a:round/>
            <a:headEnd type="arrow" w="med" len="med"/>
            <a:tailEnd type="arrow" w="med" len="med"/>
          </a:ln>
          <a:effectLst/>
        </p:spPr>
      </p:cxnSp>
      <p:cxnSp>
        <p:nvCxnSpPr>
          <p:cNvPr id="19" name="Straight Arrow Connector 18">
            <a:extLst>
              <a:ext uri="{FF2B5EF4-FFF2-40B4-BE49-F238E27FC236}">
                <a16:creationId xmlns:a16="http://schemas.microsoft.com/office/drawing/2014/main" id="{5A9EE08D-46DF-4779-9963-3732DC69718A}"/>
              </a:ext>
            </a:extLst>
          </p:cNvPr>
          <p:cNvCxnSpPr>
            <a:cxnSpLocks/>
          </p:cNvCxnSpPr>
          <p:nvPr userDrawn="1"/>
        </p:nvCxnSpPr>
        <p:spPr bwMode="auto">
          <a:xfrm flipV="1">
            <a:off x="2403787" y="2385917"/>
            <a:ext cx="9340843" cy="8747"/>
          </a:xfrm>
          <a:prstGeom prst="straightConnector1">
            <a:avLst/>
          </a:prstGeom>
          <a:noFill/>
          <a:ln w="19050" cap="flat" cmpd="sng" algn="ctr">
            <a:solidFill>
              <a:srgbClr val="107C10"/>
            </a:solidFill>
            <a:prstDash val="solid"/>
            <a:round/>
            <a:headEnd type="arrow" w="med" len="med"/>
            <a:tailEnd type="arrow" w="med" len="med"/>
          </a:ln>
          <a:effectLst/>
        </p:spPr>
      </p:cxnSp>
      <p:cxnSp>
        <p:nvCxnSpPr>
          <p:cNvPr id="21" name="Straight Arrow Connector 20">
            <a:extLst>
              <a:ext uri="{FF2B5EF4-FFF2-40B4-BE49-F238E27FC236}">
                <a16:creationId xmlns:a16="http://schemas.microsoft.com/office/drawing/2014/main" id="{2E8C40D2-AE04-4723-924B-146A22E01EEA}"/>
              </a:ext>
            </a:extLst>
          </p:cNvPr>
          <p:cNvCxnSpPr>
            <a:cxnSpLocks/>
          </p:cNvCxnSpPr>
          <p:nvPr userDrawn="1"/>
        </p:nvCxnSpPr>
        <p:spPr bwMode="auto">
          <a:xfrm flipV="1">
            <a:off x="2403787" y="1246085"/>
            <a:ext cx="9340843" cy="9129"/>
          </a:xfrm>
          <a:prstGeom prst="straightConnector1">
            <a:avLst/>
          </a:prstGeom>
          <a:noFill/>
          <a:ln w="19050" cap="flat" cmpd="sng" algn="ctr">
            <a:solidFill>
              <a:schemeClr val="tx1"/>
            </a:solidFill>
            <a:prstDash val="solid"/>
            <a:round/>
            <a:headEnd type="arrow" w="med" len="med"/>
            <a:tailEnd type="arrow" w="med" len="med"/>
          </a:ln>
          <a:effectLst/>
        </p:spPr>
      </p:cxnSp>
      <p:graphicFrame>
        <p:nvGraphicFramePr>
          <p:cNvPr id="22" name="Table 2">
            <a:extLst>
              <a:ext uri="{FF2B5EF4-FFF2-40B4-BE49-F238E27FC236}">
                <a16:creationId xmlns:a16="http://schemas.microsoft.com/office/drawing/2014/main" id="{AD86CD40-30C4-49D2-82BB-7C4136C1D85E}"/>
              </a:ext>
            </a:extLst>
          </p:cNvPr>
          <p:cNvGraphicFramePr>
            <a:graphicFrameLocks noGrp="1"/>
          </p:cNvGraphicFramePr>
          <p:nvPr userDrawn="1"/>
        </p:nvGraphicFramePr>
        <p:xfrm>
          <a:off x="336321" y="774713"/>
          <a:ext cx="11393605" cy="5934402"/>
        </p:xfrm>
        <a:graphic>
          <a:graphicData uri="http://schemas.openxmlformats.org/drawingml/2006/table">
            <a:tbl>
              <a:tblPr firstRow="1" bandRow="1"/>
              <a:tblGrid>
                <a:gridCol w="1936616">
                  <a:extLst>
                    <a:ext uri="{9D8B030D-6E8A-4147-A177-3AD203B41FA5}">
                      <a16:colId xmlns:a16="http://schemas.microsoft.com/office/drawing/2014/main" val="20000"/>
                    </a:ext>
                  </a:extLst>
                </a:gridCol>
                <a:gridCol w="2042932">
                  <a:extLst>
                    <a:ext uri="{9D8B030D-6E8A-4147-A177-3AD203B41FA5}">
                      <a16:colId xmlns:a16="http://schemas.microsoft.com/office/drawing/2014/main" val="20005"/>
                    </a:ext>
                  </a:extLst>
                </a:gridCol>
                <a:gridCol w="2351167">
                  <a:extLst>
                    <a:ext uri="{9D8B030D-6E8A-4147-A177-3AD203B41FA5}">
                      <a16:colId xmlns:a16="http://schemas.microsoft.com/office/drawing/2014/main" val="20006"/>
                    </a:ext>
                  </a:extLst>
                </a:gridCol>
                <a:gridCol w="2536786">
                  <a:extLst>
                    <a:ext uri="{9D8B030D-6E8A-4147-A177-3AD203B41FA5}">
                      <a16:colId xmlns:a16="http://schemas.microsoft.com/office/drawing/2014/main" val="2348878837"/>
                    </a:ext>
                  </a:extLst>
                </a:gridCol>
                <a:gridCol w="2526104">
                  <a:extLst>
                    <a:ext uri="{9D8B030D-6E8A-4147-A177-3AD203B41FA5}">
                      <a16:colId xmlns:a16="http://schemas.microsoft.com/office/drawing/2014/main" val="4146458640"/>
                    </a:ext>
                  </a:extLst>
                </a:gridCol>
              </a:tblGrid>
              <a:tr h="25038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endParaRPr lang="en-US" sz="800" b="0" i="1" u="sng">
                        <a:gradFill>
                          <a:gsLst>
                            <a:gs pos="1250">
                              <a:schemeClr val="bg1"/>
                            </a:gs>
                            <a:gs pos="100000">
                              <a:schemeClr val="bg1"/>
                            </a:gs>
                          </a:gsLst>
                          <a:lin ang="5400000" scaled="0"/>
                        </a:gradFill>
                      </a:endParaRPr>
                    </a:p>
                  </a:txBody>
                  <a:tcPr marL="0" marR="0" marT="0" marB="0" anchor="ctr">
                    <a:lnL w="12700" cmpd="sng">
                      <a:noFill/>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MARCH</a:t>
                      </a:r>
                    </a:p>
                  </a:txBody>
                  <a:tcPr marL="68951" marR="68951" marT="34476" marB="3447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APRIL</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MAY</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JUNE</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0"/>
                  </a:ext>
                </a:extLst>
              </a:tr>
              <a:tr h="5684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chemeClr val="tx1"/>
                          </a:solidFill>
                          <a:effectLst/>
                          <a:uLnTx/>
                          <a:uFillTx/>
                          <a:latin typeface="+mn-lt"/>
                          <a:ea typeface="+mn-ea"/>
                          <a:cs typeface="+mn-cs"/>
                        </a:rPr>
                        <a:t>Executive Timeline</a:t>
                      </a:r>
                    </a:p>
                  </a:txBody>
                  <a:tcPr marL="182880" marR="34476" marT="0" marB="0" anchor="ctr">
                    <a:lnL w="762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12883441"/>
                  </a:ext>
                </a:extLst>
              </a:tr>
              <a:tr h="5684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Revenue &amp; </a:t>
                      </a:r>
                      <a:r>
                        <a:rPr kumimoji="0" lang="en-US" sz="900" b="1" i="0" u="none" strike="noStrike" kern="1200" cap="none" spc="0" normalizeH="0" baseline="0" noProof="0" err="1">
                          <a:ln>
                            <a:noFill/>
                          </a:ln>
                          <a:gradFill>
                            <a:gsLst>
                              <a:gs pos="1250">
                                <a:schemeClr val="accent1"/>
                              </a:gs>
                              <a:gs pos="100000">
                                <a:schemeClr val="accent1"/>
                              </a:gs>
                            </a:gsLst>
                            <a:lin ang="5400000" scaled="0"/>
                          </a:gradFill>
                          <a:effectLst/>
                          <a:uLnTx/>
                          <a:uFillTx/>
                          <a:latin typeface="+mn-lt"/>
                          <a:ea typeface="+mn-ea"/>
                          <a:cs typeface="+mn-cs"/>
                        </a:rPr>
                        <a:t>Opex</a:t>
                      </a: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 Planning </a:t>
                      </a:r>
                    </a:p>
                  </a:txBody>
                  <a:tcPr marL="182880" marR="34476" marT="0" marB="0" anchor="ctr">
                    <a:lnL w="76200" cap="flat" cmpd="sng" algn="ctr">
                      <a:solidFill>
                        <a:schemeClr val="accent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6840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107C10"/>
                          </a:solidFill>
                          <a:effectLst/>
                          <a:uLnTx/>
                          <a:uFillTx/>
                          <a:latin typeface="+mn-lt"/>
                          <a:ea typeface="+mn-ea"/>
                          <a:cs typeface="+mn-cs"/>
                        </a:rPr>
                        <a:t>Scorecard</a:t>
                      </a:r>
                      <a:r>
                        <a:rPr kumimoji="0" lang="en-US" sz="900" b="1" i="0" u="none" strike="noStrike" kern="1200" cap="none" spc="0" normalizeH="0" baseline="0" noProof="0">
                          <a:ln>
                            <a:noFill/>
                          </a:ln>
                          <a:gradFill>
                            <a:gsLst>
                              <a:gs pos="1250">
                                <a:schemeClr val="accent3"/>
                              </a:gs>
                              <a:gs pos="100000">
                                <a:schemeClr val="accent3"/>
                              </a:gs>
                            </a:gsLst>
                            <a:lin ang="5400000" scaled="0"/>
                          </a:gradFill>
                          <a:effectLst/>
                          <a:uLnTx/>
                          <a:uFillTx/>
                          <a:latin typeface="+mn-lt"/>
                          <a:ea typeface="+mn-ea"/>
                          <a:cs typeface="+mn-cs"/>
                        </a:rPr>
                        <a:t> </a:t>
                      </a:r>
                    </a:p>
                  </a:txBody>
                  <a:tcPr marL="182880" marR="34476" marT="0" marB="0" anchor="ctr">
                    <a:lnL w="76200" cap="flat" cmpd="sng" algn="ctr">
                      <a:solidFill>
                        <a:srgbClr val="107C1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kern="1200">
                        <a:solidFill>
                          <a:schemeClr val="tx1"/>
                        </a:solidFill>
                        <a:latin typeface="+mn-lt"/>
                        <a:ea typeface="+mn-ea"/>
                        <a:cs typeface="+mn-cs"/>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b="1" i="0">
                        <a:solidFill>
                          <a:schemeClr val="tx1"/>
                        </a:solidFill>
                      </a:endParaRPr>
                    </a:p>
                    <a:p>
                      <a:pPr marL="0" indent="0">
                        <a:spcBef>
                          <a:spcPts val="300"/>
                        </a:spcBef>
                        <a:buFont typeface="+mj-lt"/>
                        <a:buNone/>
                        <a:tabLst>
                          <a:tab pos="171450" algn="l"/>
                        </a:tabLst>
                      </a:pPr>
                      <a:endParaRPr lang="en-US" sz="800" b="1" i="0">
                        <a:solidFill>
                          <a:schemeClr val="tx1"/>
                        </a:solidFill>
                      </a:endParaRPr>
                    </a:p>
                    <a:p>
                      <a:pPr marL="0" indent="0">
                        <a:spcBef>
                          <a:spcPts val="300"/>
                        </a:spcBef>
                        <a:buFont typeface="+mj-lt"/>
                        <a:buNone/>
                        <a:tabLst>
                          <a:tab pos="171450" algn="l"/>
                        </a:tabLst>
                      </a:pPr>
                      <a:endParaRPr lang="en-US" sz="800" b="1"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2863782"/>
                  </a:ext>
                </a:extLst>
              </a:tr>
              <a:tr h="56840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864860" rtl="0" eaLnBrk="1" fontAlgn="base"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accent2"/>
                              </a:gs>
                              <a:gs pos="100000">
                                <a:schemeClr val="accent2"/>
                              </a:gs>
                            </a:gsLst>
                            <a:lin ang="5400000" scaled="0"/>
                          </a:gradFill>
                          <a:effectLst/>
                          <a:uLnTx/>
                          <a:uFillTx/>
                          <a:latin typeface="+mn-lt"/>
                          <a:ea typeface="+mn-ea"/>
                          <a:cs typeface="+mn-cs"/>
                        </a:rPr>
                        <a:t>Blueprint</a:t>
                      </a:r>
                    </a:p>
                  </a:txBody>
                  <a:tcPr marL="182880" marR="34476" marT="0" marB="0" anchor="ctr">
                    <a:lnL w="76200" cap="flat" cmpd="sng" algn="ctr">
                      <a:solidFill>
                        <a:schemeClr val="accent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b="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7100784"/>
                  </a:ext>
                </a:extLst>
              </a:tr>
              <a:tr h="568402">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5"/>
                              </a:gs>
                              <a:gs pos="100000">
                                <a:schemeClr val="accent5"/>
                              </a:gs>
                            </a:gsLst>
                            <a:lin ang="5400000" scaled="0"/>
                          </a:gradFill>
                          <a:effectLst/>
                          <a:uLnTx/>
                          <a:uFillTx/>
                          <a:latin typeface="+mn-lt"/>
                          <a:ea typeface="+mn-ea"/>
                          <a:cs typeface="+mn-cs"/>
                        </a:rPr>
                        <a:t>Segmentation </a:t>
                      </a:r>
                    </a:p>
                  </a:txBody>
                  <a:tcPr marL="182880" marR="34476" marT="0" marB="0" anchor="ctr">
                    <a:lnL w="76200" cap="flat" cmpd="sng" algn="ctr">
                      <a:solidFill>
                        <a:schemeClr val="accent5"/>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568402">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2D93"/>
                              </a:gs>
                              <a:gs pos="100000">
                                <a:srgbClr val="5C2D93"/>
                              </a:gs>
                            </a:gsLst>
                            <a:lin ang="5400000" scaled="0"/>
                          </a:gradFill>
                          <a:effectLst/>
                          <a:uLnTx/>
                          <a:uFillTx/>
                          <a:latin typeface="+mn-lt"/>
                          <a:ea typeface="+mn-ea"/>
                          <a:cs typeface="+mn-cs"/>
                        </a:rPr>
                        <a:t>Territory Management</a:t>
                      </a:r>
                    </a:p>
                  </a:txBody>
                  <a:tcPr marL="182880" marR="34476" marT="0" marB="0" anchor="ctr">
                    <a:lnL w="76200" cap="flat" cmpd="sng" algn="ctr">
                      <a:solidFill>
                        <a:srgbClr val="5C2D93"/>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568402">
                <a:tc>
                  <a:txBody>
                    <a:bodyPr/>
                    <a:lstStyle/>
                    <a:p>
                      <a:pPr marL="0" marR="0" lvl="0" indent="0" algn="l" defTabSz="847188"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005C"/>
                              </a:gs>
                              <a:gs pos="100000">
                                <a:srgbClr val="5C005C"/>
                              </a:gs>
                            </a:gsLst>
                            <a:lin ang="5400000" scaled="0"/>
                          </a:gradFill>
                          <a:effectLst/>
                          <a:uLnTx/>
                          <a:uFillTx/>
                          <a:latin typeface="+mn-lt"/>
                          <a:ea typeface="+mn-ea"/>
                          <a:cs typeface="+mn-cs"/>
                        </a:rPr>
                        <a:t>RolEx</a:t>
                      </a:r>
                    </a:p>
                  </a:txBody>
                  <a:tcPr marL="182880" marR="34476" marT="0" marB="0" anchor="ctr">
                    <a:lnL w="76200" cap="flat" cmpd="sng" algn="ctr">
                      <a:solidFill>
                        <a:srgbClr val="5C005C"/>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568402">
                <a:tc>
                  <a:txBody>
                    <a:bodyPr/>
                    <a:lstStyle/>
                    <a:p>
                      <a:pPr marL="0" marR="0" lvl="0" indent="0" algn="l" defTabSz="763152" rtl="0" eaLnBrk="1" fontAlgn="base" latinLnBrk="0" hangingPunct="1">
                        <a:lnSpc>
                          <a:spcPts val="859"/>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t>WWIC </a:t>
                      </a:r>
                    </a:p>
                    <a:p>
                      <a:pPr marL="111125" marR="0" lvl="1" indent="0" algn="l" defTabSz="763152" rtl="0" eaLnBrk="1" fontAlgn="base" latinLnBrk="0" hangingPunct="1">
                        <a:lnSpc>
                          <a:spcPts val="859"/>
                        </a:lnSpc>
                        <a:spcBef>
                          <a:spcPts val="0"/>
                        </a:spcBef>
                        <a:spcAft>
                          <a:spcPts val="0"/>
                        </a:spcAft>
                        <a:buClrTx/>
                        <a:buSzTx/>
                        <a:buFontTx/>
                        <a:buNone/>
                        <a:tabLst/>
                        <a:defRPr/>
                      </a:pPr>
                      <a:r>
                        <a:rPr kumimoji="0" lang="en-US" sz="800" b="1" i="0" u="none" strike="noStrike" kern="0" cap="none" spc="0" normalizeH="0" baseline="0" noProof="0">
                          <a:ln>
                            <a:noFill/>
                          </a:ln>
                          <a:solidFill>
                            <a:srgbClr val="DA4711"/>
                          </a:solidFill>
                          <a:effectLst/>
                          <a:uLnTx/>
                          <a:uFillTx/>
                          <a:latin typeface="+mn-lt"/>
                          <a:ea typeface="+mn-ea"/>
                          <a:cs typeface="+mn-cs"/>
                        </a:rPr>
                        <a:t>Employee Data </a:t>
                      </a:r>
                      <a:r>
                        <a:rPr kumimoji="0" lang="en-US" sz="800" b="1" i="0" u="none" strike="noStrike" kern="0" cap="none" spc="0" normalizeH="0" baseline="0" noProof="0" err="1">
                          <a:ln>
                            <a:noFill/>
                          </a:ln>
                          <a:solidFill>
                            <a:srgbClr val="DA4711"/>
                          </a:solidFill>
                          <a:effectLst/>
                          <a:uLnTx/>
                          <a:uFillTx/>
                          <a:latin typeface="+mn-lt"/>
                          <a:ea typeface="+mn-ea"/>
                          <a:cs typeface="+mn-cs"/>
                        </a:rPr>
                        <a:t>Mgmt</a:t>
                      </a:r>
                      <a:r>
                        <a:rPr kumimoji="0" lang="en-US" sz="800" b="1" i="0" u="none" strike="noStrike" kern="0" cap="none" spc="0" normalizeH="0" baseline="0" noProof="0">
                          <a:ln>
                            <a:noFill/>
                          </a:ln>
                          <a:solidFill>
                            <a:srgbClr val="DA4711"/>
                          </a:solidFill>
                          <a:effectLst/>
                          <a:uLnTx/>
                          <a:uFillTx/>
                          <a:latin typeface="+mn-lt"/>
                          <a:ea typeface="+mn-ea"/>
                          <a:cs typeface="+mn-cs"/>
                        </a:rPr>
                        <a:t> (EDM) </a:t>
                      </a:r>
                      <a:br>
                        <a:rPr kumimoji="0" lang="en-US" sz="8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br>
                      <a:endParaRPr kumimoji="0" lang="en-US" sz="800" b="0"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endParaRPr>
                    </a:p>
                  </a:txBody>
                  <a:tcPr marL="182880" marR="34476" marT="0" marB="0" anchor="ctr">
                    <a:lnL w="76200" cap="flat" cmpd="sng" algn="ctr">
                      <a:solidFill>
                        <a:srgbClr val="DA4711"/>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568402">
                <a:tc>
                  <a:txBody>
                    <a:bodyPr/>
                    <a:lstStyle/>
                    <a:p>
                      <a:pPr marL="111125"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gradFill>
                            <a:gsLst>
                              <a:gs pos="1250">
                                <a:srgbClr val="FF8C00"/>
                              </a:gs>
                              <a:gs pos="100000">
                                <a:srgbClr val="FF8C00"/>
                              </a:gs>
                            </a:gsLst>
                            <a:lin ang="5400000" scaled="0"/>
                          </a:gradFill>
                          <a:effectLst/>
                          <a:uLnTx/>
                          <a:uFillTx/>
                          <a:latin typeface="+mn-lt"/>
                          <a:ea typeface="+mn-ea"/>
                          <a:cs typeface="+mn-cs"/>
                        </a:rPr>
                        <a:t>Quota</a:t>
                      </a:r>
                    </a:p>
                  </a:txBody>
                  <a:tcPr marL="182880" marR="34476" anchor="ctr">
                    <a:lnL w="76200" cap="flat" cmpd="sng" algn="ctr">
                      <a:solidFill>
                        <a:srgbClr val="FF8C0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5732595"/>
                  </a:ext>
                </a:extLst>
              </a:tr>
              <a:tr h="568402">
                <a:tc>
                  <a:txBody>
                    <a:bodyPr/>
                    <a:lstStyle/>
                    <a:p>
                      <a:pPr marL="0" marR="0" lvl="0" indent="0" algn="l" defTabSz="96012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43000">
                                <a:srgbClr val="008272"/>
                              </a:gs>
                              <a:gs pos="100000">
                                <a:srgbClr val="008272"/>
                              </a:gs>
                            </a:gsLst>
                            <a:lin ang="5400000" scaled="0"/>
                          </a:gradFill>
                          <a:effectLst/>
                          <a:uLnTx/>
                          <a:uFillTx/>
                          <a:latin typeface="+mn-lt"/>
                          <a:ea typeface="+mn-ea"/>
                          <a:cs typeface="+mn-cs"/>
                        </a:rPr>
                        <a:t>Commercial Execution Playbook</a:t>
                      </a:r>
                    </a:p>
                  </a:txBody>
                  <a:tcPr marL="182880" marR="34476" marT="0" marB="0" anchor="ctr">
                    <a:lnL w="76200" cap="flat" cmpd="sng" algn="ctr">
                      <a:solidFill>
                        <a:srgbClr val="00827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91065727"/>
                  </a:ext>
                </a:extLst>
              </a:tr>
            </a:tbl>
          </a:graphicData>
        </a:graphic>
      </p:graphicFrame>
      <p:cxnSp>
        <p:nvCxnSpPr>
          <p:cNvPr id="23" name="Straight Arrow Connector 22">
            <a:extLst>
              <a:ext uri="{FF2B5EF4-FFF2-40B4-BE49-F238E27FC236}">
                <a16:creationId xmlns:a16="http://schemas.microsoft.com/office/drawing/2014/main" id="{A058A3E6-6796-45BD-A08C-8882B114249C}"/>
              </a:ext>
            </a:extLst>
          </p:cNvPr>
          <p:cNvCxnSpPr>
            <a:cxnSpLocks/>
          </p:cNvCxnSpPr>
          <p:nvPr userDrawn="1"/>
        </p:nvCxnSpPr>
        <p:spPr bwMode="auto">
          <a:xfrm>
            <a:off x="2403787" y="5210992"/>
            <a:ext cx="9340027" cy="26066"/>
          </a:xfrm>
          <a:prstGeom prst="straightConnector1">
            <a:avLst/>
          </a:prstGeom>
          <a:noFill/>
          <a:ln w="19050" cap="flat" cmpd="sng" algn="ctr">
            <a:solidFill>
              <a:srgbClr val="DA4711"/>
            </a:solidFill>
            <a:prstDash val="solid"/>
            <a:round/>
            <a:headEnd type="arrow" w="med" len="med"/>
            <a:tailEnd type="arrow" w="med" len="med"/>
          </a:ln>
          <a:effectLst/>
        </p:spPr>
      </p:cxnSp>
      <p:cxnSp>
        <p:nvCxnSpPr>
          <p:cNvPr id="12" name="Straight Arrow Connector 11">
            <a:extLst>
              <a:ext uri="{FF2B5EF4-FFF2-40B4-BE49-F238E27FC236}">
                <a16:creationId xmlns:a16="http://schemas.microsoft.com/office/drawing/2014/main" id="{39EF6530-C30B-4BC9-9A9E-A70A277B08DE}"/>
              </a:ext>
            </a:extLst>
          </p:cNvPr>
          <p:cNvCxnSpPr>
            <a:cxnSpLocks/>
          </p:cNvCxnSpPr>
          <p:nvPr userDrawn="1"/>
        </p:nvCxnSpPr>
        <p:spPr bwMode="auto">
          <a:xfrm>
            <a:off x="2403787" y="5797845"/>
            <a:ext cx="9340027" cy="26066"/>
          </a:xfrm>
          <a:prstGeom prst="straightConnector1">
            <a:avLst/>
          </a:prstGeom>
          <a:noFill/>
          <a:ln w="19050" cap="flat" cmpd="sng" algn="ctr">
            <a:solidFill>
              <a:srgbClr val="FF8C00"/>
            </a:solidFill>
            <a:prstDash val="solid"/>
            <a:round/>
            <a:headEnd type="arrow" w="med" len="med"/>
            <a:tailEnd type="arrow" w="med" len="med"/>
          </a:ln>
          <a:effectLst/>
        </p:spPr>
      </p:cxnSp>
    </p:spTree>
    <p:extLst>
      <p:ext uri="{BB962C8B-B14F-4D97-AF65-F5344CB8AC3E}">
        <p14:creationId xmlns:p14="http://schemas.microsoft.com/office/powerpoint/2010/main" val="1429293935"/>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A6A05515-E6CD-421C-9333-F1FBA87A8217}"/>
              </a:ext>
            </a:extLst>
          </p:cNvPr>
          <p:cNvCxnSpPr>
            <a:cxnSpLocks/>
          </p:cNvCxnSpPr>
          <p:nvPr userDrawn="1"/>
        </p:nvCxnSpPr>
        <p:spPr bwMode="auto">
          <a:xfrm flipV="1">
            <a:off x="2403787" y="4637812"/>
            <a:ext cx="9344616" cy="12393"/>
          </a:xfrm>
          <a:prstGeom prst="straightConnector1">
            <a:avLst/>
          </a:prstGeom>
          <a:noFill/>
          <a:ln w="19050" cap="flat" cmpd="sng" algn="ctr">
            <a:solidFill>
              <a:srgbClr val="5C005C"/>
            </a:solidFill>
            <a:prstDash val="solid"/>
            <a:round/>
            <a:headEnd type="arrow" w="med" len="med"/>
            <a:tailEnd type="arrow" w="med" len="med"/>
          </a:ln>
          <a:effectLst/>
        </p:spPr>
      </p:cxnSp>
      <p:cxnSp>
        <p:nvCxnSpPr>
          <p:cNvPr id="14" name="Straight Arrow Connector 13">
            <a:extLst>
              <a:ext uri="{FF2B5EF4-FFF2-40B4-BE49-F238E27FC236}">
                <a16:creationId xmlns:a16="http://schemas.microsoft.com/office/drawing/2014/main" id="{0977B10D-F06D-4F3F-8C3E-E3C802537C55}"/>
              </a:ext>
            </a:extLst>
          </p:cNvPr>
          <p:cNvCxnSpPr>
            <a:cxnSpLocks/>
          </p:cNvCxnSpPr>
          <p:nvPr userDrawn="1"/>
        </p:nvCxnSpPr>
        <p:spPr bwMode="auto">
          <a:xfrm>
            <a:off x="2403787" y="3516238"/>
            <a:ext cx="9326140" cy="0"/>
          </a:xfrm>
          <a:prstGeom prst="straightConnector1">
            <a:avLst/>
          </a:prstGeom>
          <a:noFill/>
          <a:ln w="19050" cap="flat" cmpd="sng" algn="ctr">
            <a:solidFill>
              <a:schemeClr val="accent5"/>
            </a:solidFill>
            <a:prstDash val="solid"/>
            <a:round/>
            <a:headEnd type="arrow" w="med" len="med"/>
            <a:tailEnd type="arrow" w="med" len="med"/>
          </a:ln>
          <a:effectLst/>
        </p:spPr>
      </p:cxnSp>
      <p:cxnSp>
        <p:nvCxnSpPr>
          <p:cNvPr id="15" name="Straight Arrow Connector 14">
            <a:extLst>
              <a:ext uri="{FF2B5EF4-FFF2-40B4-BE49-F238E27FC236}">
                <a16:creationId xmlns:a16="http://schemas.microsoft.com/office/drawing/2014/main" id="{36C04CCF-122F-4E4C-A39D-FA8141BA108C}"/>
              </a:ext>
            </a:extLst>
          </p:cNvPr>
          <p:cNvCxnSpPr>
            <a:cxnSpLocks/>
          </p:cNvCxnSpPr>
          <p:nvPr userDrawn="1"/>
        </p:nvCxnSpPr>
        <p:spPr bwMode="auto">
          <a:xfrm flipV="1">
            <a:off x="2403787" y="1816001"/>
            <a:ext cx="9340843" cy="9129"/>
          </a:xfrm>
          <a:prstGeom prst="straightConnector1">
            <a:avLst/>
          </a:prstGeom>
          <a:noFill/>
          <a:ln w="19050" cap="flat" cmpd="sng" algn="ctr">
            <a:solidFill>
              <a:schemeClr val="accent1"/>
            </a:solidFill>
            <a:prstDash val="solid"/>
            <a:round/>
            <a:headEnd type="arrow" w="med" len="med"/>
            <a:tailEnd type="arrow" w="med" len="med"/>
          </a:ln>
          <a:effectLst/>
        </p:spPr>
      </p:cxnSp>
      <p:cxnSp>
        <p:nvCxnSpPr>
          <p:cNvPr id="16" name="Straight Arrow Connector 15">
            <a:extLst>
              <a:ext uri="{FF2B5EF4-FFF2-40B4-BE49-F238E27FC236}">
                <a16:creationId xmlns:a16="http://schemas.microsoft.com/office/drawing/2014/main" id="{99E3F8E0-7879-47AA-BD96-477F8113234C}"/>
              </a:ext>
            </a:extLst>
          </p:cNvPr>
          <p:cNvCxnSpPr>
            <a:cxnSpLocks/>
          </p:cNvCxnSpPr>
          <p:nvPr userDrawn="1"/>
        </p:nvCxnSpPr>
        <p:spPr bwMode="auto">
          <a:xfrm>
            <a:off x="2403787" y="2955451"/>
            <a:ext cx="9347545" cy="0"/>
          </a:xfrm>
          <a:prstGeom prst="straightConnector1">
            <a:avLst/>
          </a:prstGeom>
          <a:noFill/>
          <a:ln w="19050" cap="flat" cmpd="sng" algn="ctr">
            <a:solidFill>
              <a:schemeClr val="accent2"/>
            </a:solidFill>
            <a:prstDash val="solid"/>
            <a:round/>
            <a:headEnd type="arrow" w="med" len="med"/>
            <a:tailEnd type="arrow" w="med" len="med"/>
          </a:ln>
          <a:effectLst/>
        </p:spPr>
      </p:cxnSp>
      <p:cxnSp>
        <p:nvCxnSpPr>
          <p:cNvPr id="17" name="Straight Arrow Connector 16">
            <a:extLst>
              <a:ext uri="{FF2B5EF4-FFF2-40B4-BE49-F238E27FC236}">
                <a16:creationId xmlns:a16="http://schemas.microsoft.com/office/drawing/2014/main" id="{FB8CDFA1-F0E9-4258-89DA-E330F7FE7C07}"/>
              </a:ext>
            </a:extLst>
          </p:cNvPr>
          <p:cNvCxnSpPr>
            <a:cxnSpLocks/>
          </p:cNvCxnSpPr>
          <p:nvPr userDrawn="1"/>
        </p:nvCxnSpPr>
        <p:spPr bwMode="auto">
          <a:xfrm>
            <a:off x="2403787" y="4077025"/>
            <a:ext cx="9351436" cy="0"/>
          </a:xfrm>
          <a:prstGeom prst="straightConnector1">
            <a:avLst/>
          </a:prstGeom>
          <a:noFill/>
          <a:ln w="19050" cap="flat" cmpd="sng" algn="ctr">
            <a:solidFill>
              <a:srgbClr val="5C2D93"/>
            </a:solidFill>
            <a:prstDash val="solid"/>
            <a:round/>
            <a:headEnd type="arrow" w="med" len="med"/>
            <a:tailEnd type="arrow" w="med" len="med"/>
          </a:ln>
          <a:effectLst/>
        </p:spPr>
      </p:cxnSp>
      <p:cxnSp>
        <p:nvCxnSpPr>
          <p:cNvPr id="18" name="Straight Arrow Connector 17">
            <a:extLst>
              <a:ext uri="{FF2B5EF4-FFF2-40B4-BE49-F238E27FC236}">
                <a16:creationId xmlns:a16="http://schemas.microsoft.com/office/drawing/2014/main" id="{301211B5-90BF-46C0-8E18-2A67D3E300AD}"/>
              </a:ext>
            </a:extLst>
          </p:cNvPr>
          <p:cNvCxnSpPr>
            <a:cxnSpLocks/>
          </p:cNvCxnSpPr>
          <p:nvPr userDrawn="1"/>
        </p:nvCxnSpPr>
        <p:spPr bwMode="auto">
          <a:xfrm>
            <a:off x="2403787" y="6384695"/>
            <a:ext cx="9338315" cy="8547"/>
          </a:xfrm>
          <a:prstGeom prst="straightConnector1">
            <a:avLst/>
          </a:prstGeom>
          <a:noFill/>
          <a:ln w="19050" cap="flat" cmpd="sng" algn="ctr">
            <a:solidFill>
              <a:srgbClr val="008272"/>
            </a:solidFill>
            <a:prstDash val="solid"/>
            <a:round/>
            <a:headEnd type="arrow" w="med" len="med"/>
            <a:tailEnd type="arrow" w="med" len="med"/>
          </a:ln>
          <a:effectLst/>
        </p:spPr>
      </p:cxnSp>
      <p:cxnSp>
        <p:nvCxnSpPr>
          <p:cNvPr id="19" name="Straight Arrow Connector 18">
            <a:extLst>
              <a:ext uri="{FF2B5EF4-FFF2-40B4-BE49-F238E27FC236}">
                <a16:creationId xmlns:a16="http://schemas.microsoft.com/office/drawing/2014/main" id="{5A9EE08D-46DF-4779-9963-3732DC69718A}"/>
              </a:ext>
            </a:extLst>
          </p:cNvPr>
          <p:cNvCxnSpPr>
            <a:cxnSpLocks/>
          </p:cNvCxnSpPr>
          <p:nvPr userDrawn="1"/>
        </p:nvCxnSpPr>
        <p:spPr bwMode="auto">
          <a:xfrm flipV="1">
            <a:off x="2403787" y="2385917"/>
            <a:ext cx="9340843" cy="8747"/>
          </a:xfrm>
          <a:prstGeom prst="straightConnector1">
            <a:avLst/>
          </a:prstGeom>
          <a:noFill/>
          <a:ln w="19050" cap="flat" cmpd="sng" algn="ctr">
            <a:solidFill>
              <a:srgbClr val="107C10"/>
            </a:solidFill>
            <a:prstDash val="solid"/>
            <a:round/>
            <a:headEnd type="arrow" w="med" len="med"/>
            <a:tailEnd type="arrow" w="med" len="med"/>
          </a:ln>
          <a:effectLst/>
        </p:spPr>
      </p:cxnSp>
      <p:cxnSp>
        <p:nvCxnSpPr>
          <p:cNvPr id="21" name="Straight Arrow Connector 20">
            <a:extLst>
              <a:ext uri="{FF2B5EF4-FFF2-40B4-BE49-F238E27FC236}">
                <a16:creationId xmlns:a16="http://schemas.microsoft.com/office/drawing/2014/main" id="{2E8C40D2-AE04-4723-924B-146A22E01EEA}"/>
              </a:ext>
            </a:extLst>
          </p:cNvPr>
          <p:cNvCxnSpPr>
            <a:cxnSpLocks/>
          </p:cNvCxnSpPr>
          <p:nvPr userDrawn="1"/>
        </p:nvCxnSpPr>
        <p:spPr bwMode="auto">
          <a:xfrm flipV="1">
            <a:off x="2403787" y="1246085"/>
            <a:ext cx="9340843" cy="9129"/>
          </a:xfrm>
          <a:prstGeom prst="straightConnector1">
            <a:avLst/>
          </a:prstGeom>
          <a:noFill/>
          <a:ln w="19050" cap="flat" cmpd="sng" algn="ctr">
            <a:solidFill>
              <a:schemeClr val="tx1"/>
            </a:solidFill>
            <a:prstDash val="solid"/>
            <a:round/>
            <a:headEnd type="arrow" w="med" len="med"/>
            <a:tailEnd type="arrow" w="med" len="med"/>
          </a:ln>
          <a:effectLst/>
        </p:spPr>
      </p:cxnSp>
      <p:graphicFrame>
        <p:nvGraphicFramePr>
          <p:cNvPr id="22" name="Table 2">
            <a:extLst>
              <a:ext uri="{FF2B5EF4-FFF2-40B4-BE49-F238E27FC236}">
                <a16:creationId xmlns:a16="http://schemas.microsoft.com/office/drawing/2014/main" id="{AD86CD40-30C4-49D2-82BB-7C4136C1D85E}"/>
              </a:ext>
            </a:extLst>
          </p:cNvPr>
          <p:cNvGraphicFramePr>
            <a:graphicFrameLocks noGrp="1"/>
          </p:cNvGraphicFramePr>
          <p:nvPr userDrawn="1"/>
        </p:nvGraphicFramePr>
        <p:xfrm>
          <a:off x="336321" y="774713"/>
          <a:ext cx="11393606" cy="5934402"/>
        </p:xfrm>
        <a:graphic>
          <a:graphicData uri="http://schemas.openxmlformats.org/drawingml/2006/table">
            <a:tbl>
              <a:tblPr firstRow="1" bandRow="1"/>
              <a:tblGrid>
                <a:gridCol w="1993924">
                  <a:extLst>
                    <a:ext uri="{9D8B030D-6E8A-4147-A177-3AD203B41FA5}">
                      <a16:colId xmlns:a16="http://schemas.microsoft.com/office/drawing/2014/main" val="20000"/>
                    </a:ext>
                  </a:extLst>
                </a:gridCol>
                <a:gridCol w="3119287">
                  <a:extLst>
                    <a:ext uri="{9D8B030D-6E8A-4147-A177-3AD203B41FA5}">
                      <a16:colId xmlns:a16="http://schemas.microsoft.com/office/drawing/2014/main" val="20005"/>
                    </a:ext>
                  </a:extLst>
                </a:gridCol>
                <a:gridCol w="3020949">
                  <a:extLst>
                    <a:ext uri="{9D8B030D-6E8A-4147-A177-3AD203B41FA5}">
                      <a16:colId xmlns:a16="http://schemas.microsoft.com/office/drawing/2014/main" val="20006"/>
                    </a:ext>
                  </a:extLst>
                </a:gridCol>
                <a:gridCol w="3259446">
                  <a:extLst>
                    <a:ext uri="{9D8B030D-6E8A-4147-A177-3AD203B41FA5}">
                      <a16:colId xmlns:a16="http://schemas.microsoft.com/office/drawing/2014/main" val="2348878837"/>
                    </a:ext>
                  </a:extLst>
                </a:gridCol>
              </a:tblGrid>
              <a:tr h="25038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endParaRPr lang="en-US" sz="800" b="0" i="1" u="sng">
                        <a:gradFill>
                          <a:gsLst>
                            <a:gs pos="1250">
                              <a:schemeClr val="bg1"/>
                            </a:gs>
                            <a:gs pos="100000">
                              <a:schemeClr val="bg1"/>
                            </a:gs>
                          </a:gsLst>
                          <a:lin ang="5400000" scaled="0"/>
                        </a:gradFill>
                      </a:endParaRPr>
                    </a:p>
                  </a:txBody>
                  <a:tcPr marL="0" marR="0" marT="0" marB="0" anchor="ctr">
                    <a:lnL w="12700" cmpd="sng">
                      <a:noFill/>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JULY</a:t>
                      </a:r>
                    </a:p>
                  </a:txBody>
                  <a:tcPr marL="68951" marR="68951" marT="34476" marB="3447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AUGUST</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SEPTEMBER</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0"/>
                  </a:ext>
                </a:extLst>
              </a:tr>
              <a:tr h="5684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chemeClr val="tx1"/>
                          </a:solidFill>
                          <a:effectLst/>
                          <a:uLnTx/>
                          <a:uFillTx/>
                          <a:latin typeface="+mn-lt"/>
                          <a:ea typeface="+mn-ea"/>
                          <a:cs typeface="+mn-cs"/>
                        </a:rPr>
                        <a:t>Executive Timeline</a:t>
                      </a:r>
                    </a:p>
                  </a:txBody>
                  <a:tcPr marL="182880" marR="34476" marT="0" marB="0" anchor="ctr">
                    <a:lnL w="762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12883441"/>
                  </a:ext>
                </a:extLst>
              </a:tr>
              <a:tr h="5684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Revenue &amp; </a:t>
                      </a:r>
                      <a:r>
                        <a:rPr kumimoji="0" lang="en-US" sz="900" b="1" i="0" u="none" strike="noStrike" kern="1200" cap="none" spc="0" normalizeH="0" baseline="0" noProof="0" err="1">
                          <a:ln>
                            <a:noFill/>
                          </a:ln>
                          <a:gradFill>
                            <a:gsLst>
                              <a:gs pos="1250">
                                <a:schemeClr val="accent1"/>
                              </a:gs>
                              <a:gs pos="100000">
                                <a:schemeClr val="accent1"/>
                              </a:gs>
                            </a:gsLst>
                            <a:lin ang="5400000" scaled="0"/>
                          </a:gradFill>
                          <a:effectLst/>
                          <a:uLnTx/>
                          <a:uFillTx/>
                          <a:latin typeface="+mn-lt"/>
                          <a:ea typeface="+mn-ea"/>
                          <a:cs typeface="+mn-cs"/>
                        </a:rPr>
                        <a:t>Opex</a:t>
                      </a: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 Planning </a:t>
                      </a:r>
                    </a:p>
                  </a:txBody>
                  <a:tcPr marL="182880" marR="34476" marT="0" marB="0" anchor="ctr">
                    <a:lnL w="76200" cap="flat" cmpd="sng" algn="ctr">
                      <a:solidFill>
                        <a:schemeClr val="accent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6840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107C10"/>
                          </a:solidFill>
                          <a:effectLst/>
                          <a:uLnTx/>
                          <a:uFillTx/>
                          <a:latin typeface="+mn-lt"/>
                          <a:ea typeface="+mn-ea"/>
                          <a:cs typeface="+mn-cs"/>
                        </a:rPr>
                        <a:t>Scorecard</a:t>
                      </a:r>
                      <a:r>
                        <a:rPr kumimoji="0" lang="en-US" sz="900" b="1" i="0" u="none" strike="noStrike" kern="1200" cap="none" spc="0" normalizeH="0" baseline="0" noProof="0">
                          <a:ln>
                            <a:noFill/>
                          </a:ln>
                          <a:gradFill>
                            <a:gsLst>
                              <a:gs pos="1250">
                                <a:schemeClr val="accent3"/>
                              </a:gs>
                              <a:gs pos="100000">
                                <a:schemeClr val="accent3"/>
                              </a:gs>
                            </a:gsLst>
                            <a:lin ang="5400000" scaled="0"/>
                          </a:gradFill>
                          <a:effectLst/>
                          <a:uLnTx/>
                          <a:uFillTx/>
                          <a:latin typeface="+mn-lt"/>
                          <a:ea typeface="+mn-ea"/>
                          <a:cs typeface="+mn-cs"/>
                        </a:rPr>
                        <a:t> </a:t>
                      </a:r>
                    </a:p>
                  </a:txBody>
                  <a:tcPr marL="182880" marR="34476" marT="0" marB="0" anchor="ctr">
                    <a:lnL w="76200" cap="flat" cmpd="sng" algn="ctr">
                      <a:solidFill>
                        <a:srgbClr val="107C1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kern="1200">
                        <a:solidFill>
                          <a:schemeClr val="tx1"/>
                        </a:solidFill>
                        <a:latin typeface="+mn-lt"/>
                        <a:ea typeface="+mn-ea"/>
                        <a:cs typeface="+mn-cs"/>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2863782"/>
                  </a:ext>
                </a:extLst>
              </a:tr>
              <a:tr h="56840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864860" rtl="0" eaLnBrk="1" fontAlgn="base"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accent2"/>
                              </a:gs>
                              <a:gs pos="100000">
                                <a:schemeClr val="accent2"/>
                              </a:gs>
                            </a:gsLst>
                            <a:lin ang="5400000" scaled="0"/>
                          </a:gradFill>
                          <a:effectLst/>
                          <a:uLnTx/>
                          <a:uFillTx/>
                          <a:latin typeface="+mn-lt"/>
                          <a:ea typeface="+mn-ea"/>
                          <a:cs typeface="+mn-cs"/>
                        </a:rPr>
                        <a:t>Blueprint</a:t>
                      </a:r>
                    </a:p>
                  </a:txBody>
                  <a:tcPr marL="182880" marR="34476" marT="0" marB="0" anchor="ctr">
                    <a:lnL w="76200" cap="flat" cmpd="sng" algn="ctr">
                      <a:solidFill>
                        <a:schemeClr val="accent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7100784"/>
                  </a:ext>
                </a:extLst>
              </a:tr>
              <a:tr h="568402">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5"/>
                              </a:gs>
                              <a:gs pos="100000">
                                <a:schemeClr val="accent5"/>
                              </a:gs>
                            </a:gsLst>
                            <a:lin ang="5400000" scaled="0"/>
                          </a:gradFill>
                          <a:effectLst/>
                          <a:uLnTx/>
                          <a:uFillTx/>
                          <a:latin typeface="+mn-lt"/>
                          <a:ea typeface="+mn-ea"/>
                          <a:cs typeface="+mn-cs"/>
                        </a:rPr>
                        <a:t>Segmentation </a:t>
                      </a:r>
                    </a:p>
                  </a:txBody>
                  <a:tcPr marL="182880" marR="34476" marT="0" marB="0" anchor="ctr">
                    <a:lnL w="76200" cap="flat" cmpd="sng" algn="ctr">
                      <a:solidFill>
                        <a:schemeClr val="accent5"/>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568402">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2D93"/>
                              </a:gs>
                              <a:gs pos="100000">
                                <a:srgbClr val="5C2D93"/>
                              </a:gs>
                            </a:gsLst>
                            <a:lin ang="5400000" scaled="0"/>
                          </a:gradFill>
                          <a:effectLst/>
                          <a:uLnTx/>
                          <a:uFillTx/>
                          <a:latin typeface="+mn-lt"/>
                          <a:ea typeface="+mn-ea"/>
                          <a:cs typeface="+mn-cs"/>
                        </a:rPr>
                        <a:t>Territory Management</a:t>
                      </a:r>
                    </a:p>
                  </a:txBody>
                  <a:tcPr marL="182880" marR="34476" marT="0" marB="0" anchor="ctr">
                    <a:lnL w="76200" cap="flat" cmpd="sng" algn="ctr">
                      <a:solidFill>
                        <a:srgbClr val="5C2D93"/>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568402">
                <a:tc>
                  <a:txBody>
                    <a:bodyPr/>
                    <a:lstStyle/>
                    <a:p>
                      <a:pPr marL="0" marR="0" lvl="0" indent="0" algn="l" defTabSz="847188"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005C"/>
                              </a:gs>
                              <a:gs pos="100000">
                                <a:srgbClr val="5C005C"/>
                              </a:gs>
                            </a:gsLst>
                            <a:lin ang="5400000" scaled="0"/>
                          </a:gradFill>
                          <a:effectLst/>
                          <a:uLnTx/>
                          <a:uFillTx/>
                          <a:latin typeface="+mn-lt"/>
                          <a:ea typeface="+mn-ea"/>
                          <a:cs typeface="+mn-cs"/>
                        </a:rPr>
                        <a:t>RolEx</a:t>
                      </a:r>
                    </a:p>
                  </a:txBody>
                  <a:tcPr marL="182880" marR="34476" marT="0" marB="0" anchor="ctr">
                    <a:lnL w="76200" cap="flat" cmpd="sng" algn="ctr">
                      <a:solidFill>
                        <a:srgbClr val="5C005C"/>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568402">
                <a:tc>
                  <a:txBody>
                    <a:bodyPr/>
                    <a:lstStyle/>
                    <a:p>
                      <a:pPr marL="0" marR="0" lvl="0" indent="0" algn="l" defTabSz="763152" rtl="0" eaLnBrk="1" fontAlgn="base" latinLnBrk="0" hangingPunct="1">
                        <a:lnSpc>
                          <a:spcPts val="859"/>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t>WWIC </a:t>
                      </a:r>
                    </a:p>
                    <a:p>
                      <a:pPr marL="111125" marR="0" lvl="1" indent="0" algn="l" defTabSz="763152" rtl="0" eaLnBrk="1" fontAlgn="base" latinLnBrk="0" hangingPunct="1">
                        <a:lnSpc>
                          <a:spcPts val="859"/>
                        </a:lnSpc>
                        <a:spcBef>
                          <a:spcPts val="0"/>
                        </a:spcBef>
                        <a:spcAft>
                          <a:spcPts val="0"/>
                        </a:spcAft>
                        <a:buClrTx/>
                        <a:buSzTx/>
                        <a:buFontTx/>
                        <a:buNone/>
                        <a:tabLst/>
                        <a:defRPr/>
                      </a:pPr>
                      <a:r>
                        <a:rPr kumimoji="0" lang="en-US" sz="800" b="1" i="0" u="none" strike="noStrike" kern="0" cap="none" spc="0" normalizeH="0" baseline="0" noProof="0">
                          <a:ln>
                            <a:noFill/>
                          </a:ln>
                          <a:solidFill>
                            <a:srgbClr val="DA4711"/>
                          </a:solidFill>
                          <a:effectLst/>
                          <a:uLnTx/>
                          <a:uFillTx/>
                          <a:latin typeface="+mn-lt"/>
                          <a:ea typeface="+mn-ea"/>
                          <a:cs typeface="+mn-cs"/>
                        </a:rPr>
                        <a:t>Employee Data </a:t>
                      </a:r>
                      <a:r>
                        <a:rPr kumimoji="0" lang="en-US" sz="800" b="1" i="0" u="none" strike="noStrike" kern="0" cap="none" spc="0" normalizeH="0" baseline="0" noProof="0" err="1">
                          <a:ln>
                            <a:noFill/>
                          </a:ln>
                          <a:solidFill>
                            <a:srgbClr val="DA4711"/>
                          </a:solidFill>
                          <a:effectLst/>
                          <a:uLnTx/>
                          <a:uFillTx/>
                          <a:latin typeface="+mn-lt"/>
                          <a:ea typeface="+mn-ea"/>
                          <a:cs typeface="+mn-cs"/>
                        </a:rPr>
                        <a:t>Mgmt</a:t>
                      </a:r>
                      <a:r>
                        <a:rPr kumimoji="0" lang="en-US" sz="800" b="1" i="0" u="none" strike="noStrike" kern="0" cap="none" spc="0" normalizeH="0" baseline="0" noProof="0">
                          <a:ln>
                            <a:noFill/>
                          </a:ln>
                          <a:solidFill>
                            <a:srgbClr val="DA4711"/>
                          </a:solidFill>
                          <a:effectLst/>
                          <a:uLnTx/>
                          <a:uFillTx/>
                          <a:latin typeface="+mn-lt"/>
                          <a:ea typeface="+mn-ea"/>
                          <a:cs typeface="+mn-cs"/>
                        </a:rPr>
                        <a:t> (EDM) </a:t>
                      </a:r>
                      <a:br>
                        <a:rPr kumimoji="0" lang="en-US" sz="8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br>
                      <a:endParaRPr kumimoji="0" lang="en-US" sz="800" b="0"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endParaRPr>
                    </a:p>
                  </a:txBody>
                  <a:tcPr marL="182880" marR="34476" marT="0" marB="0" anchor="ctr">
                    <a:lnL w="76200" cap="flat" cmpd="sng" algn="ctr">
                      <a:solidFill>
                        <a:srgbClr val="DA4711"/>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568402">
                <a:tc>
                  <a:txBody>
                    <a:bodyPr/>
                    <a:lstStyle/>
                    <a:p>
                      <a:pPr marL="111125"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gradFill>
                            <a:gsLst>
                              <a:gs pos="1250">
                                <a:srgbClr val="FF8C00"/>
                              </a:gs>
                              <a:gs pos="100000">
                                <a:srgbClr val="FF8C00"/>
                              </a:gs>
                            </a:gsLst>
                            <a:lin ang="5400000" scaled="0"/>
                          </a:gradFill>
                          <a:effectLst/>
                          <a:uLnTx/>
                          <a:uFillTx/>
                          <a:latin typeface="+mn-lt"/>
                          <a:ea typeface="+mn-ea"/>
                          <a:cs typeface="+mn-cs"/>
                        </a:rPr>
                        <a:t>Quota</a:t>
                      </a:r>
                    </a:p>
                  </a:txBody>
                  <a:tcPr marL="182880" marR="34476" anchor="ctr">
                    <a:lnL w="76200" cap="flat" cmpd="sng" algn="ctr">
                      <a:solidFill>
                        <a:srgbClr val="FF8C0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5732595"/>
                  </a:ext>
                </a:extLst>
              </a:tr>
              <a:tr h="568402">
                <a:tc>
                  <a:txBody>
                    <a:bodyPr/>
                    <a:lstStyle/>
                    <a:p>
                      <a:pPr marL="0" marR="0" lvl="0" indent="0" algn="l" defTabSz="96012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43000">
                                <a:srgbClr val="008272"/>
                              </a:gs>
                              <a:gs pos="100000">
                                <a:srgbClr val="008272"/>
                              </a:gs>
                            </a:gsLst>
                            <a:lin ang="5400000" scaled="0"/>
                          </a:gradFill>
                          <a:effectLst/>
                          <a:uLnTx/>
                          <a:uFillTx/>
                          <a:latin typeface="+mn-lt"/>
                          <a:ea typeface="+mn-ea"/>
                          <a:cs typeface="+mn-cs"/>
                        </a:rPr>
                        <a:t>Commercial Execution Playbook</a:t>
                      </a:r>
                    </a:p>
                  </a:txBody>
                  <a:tcPr marL="182880" marR="34476" marT="0" marB="0" anchor="ctr">
                    <a:lnL w="76200" cap="flat" cmpd="sng" algn="ctr">
                      <a:solidFill>
                        <a:srgbClr val="00827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91065727"/>
                  </a:ext>
                </a:extLst>
              </a:tr>
            </a:tbl>
          </a:graphicData>
        </a:graphic>
      </p:graphicFrame>
      <p:cxnSp>
        <p:nvCxnSpPr>
          <p:cNvPr id="23" name="Straight Arrow Connector 22">
            <a:extLst>
              <a:ext uri="{FF2B5EF4-FFF2-40B4-BE49-F238E27FC236}">
                <a16:creationId xmlns:a16="http://schemas.microsoft.com/office/drawing/2014/main" id="{A058A3E6-6796-45BD-A08C-8882B114249C}"/>
              </a:ext>
            </a:extLst>
          </p:cNvPr>
          <p:cNvCxnSpPr>
            <a:cxnSpLocks/>
          </p:cNvCxnSpPr>
          <p:nvPr userDrawn="1"/>
        </p:nvCxnSpPr>
        <p:spPr bwMode="auto">
          <a:xfrm>
            <a:off x="2403787" y="5210992"/>
            <a:ext cx="9340027" cy="26066"/>
          </a:xfrm>
          <a:prstGeom prst="straightConnector1">
            <a:avLst/>
          </a:prstGeom>
          <a:noFill/>
          <a:ln w="19050" cap="flat" cmpd="sng" algn="ctr">
            <a:solidFill>
              <a:srgbClr val="DA4711"/>
            </a:solidFill>
            <a:prstDash val="solid"/>
            <a:round/>
            <a:headEnd type="arrow" w="med" len="med"/>
            <a:tailEnd type="arrow" w="med" len="med"/>
          </a:ln>
          <a:effectLst/>
        </p:spPr>
      </p:cxnSp>
      <p:cxnSp>
        <p:nvCxnSpPr>
          <p:cNvPr id="12" name="Straight Arrow Connector 11">
            <a:extLst>
              <a:ext uri="{FF2B5EF4-FFF2-40B4-BE49-F238E27FC236}">
                <a16:creationId xmlns:a16="http://schemas.microsoft.com/office/drawing/2014/main" id="{39EF6530-C30B-4BC9-9A9E-A70A277B08DE}"/>
              </a:ext>
            </a:extLst>
          </p:cNvPr>
          <p:cNvCxnSpPr>
            <a:cxnSpLocks/>
          </p:cNvCxnSpPr>
          <p:nvPr userDrawn="1"/>
        </p:nvCxnSpPr>
        <p:spPr bwMode="auto">
          <a:xfrm>
            <a:off x="2403787" y="5797845"/>
            <a:ext cx="9340027" cy="26066"/>
          </a:xfrm>
          <a:prstGeom prst="straightConnector1">
            <a:avLst/>
          </a:prstGeom>
          <a:noFill/>
          <a:ln w="19050" cap="flat" cmpd="sng" algn="ctr">
            <a:solidFill>
              <a:srgbClr val="FF8C00"/>
            </a:solidFill>
            <a:prstDash val="solid"/>
            <a:round/>
            <a:headEnd type="arrow" w="med" len="med"/>
            <a:tailEnd type="arrow" w="med" len="med"/>
          </a:ln>
          <a:effectLst/>
        </p:spPr>
      </p:cxnSp>
    </p:spTree>
    <p:extLst>
      <p:ext uri="{BB962C8B-B14F-4D97-AF65-F5344CB8AC3E}">
        <p14:creationId xmlns:p14="http://schemas.microsoft.com/office/powerpoint/2010/main" val="791780039"/>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userDrawn="1">
  <p:cSld name="1_Two Column Bullet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MS logo gray - EMF" descr="Microsoft logo, gray text version">
            <a:extLst>
              <a:ext uri="{FF2B5EF4-FFF2-40B4-BE49-F238E27FC236}">
                <a16:creationId xmlns:a16="http://schemas.microsoft.com/office/drawing/2014/main" id="{686A6A9D-6472-714C-BF12-B1E968F5E4FD}"/>
              </a:ext>
            </a:extLst>
          </p:cNvPr>
          <p:cNvPicPr>
            <a:picLocks noChangeAspect="1"/>
          </p:cNvPicPr>
          <p:nvPr userDrawn="1"/>
        </p:nvPicPr>
        <p:blipFill>
          <a:blip r:embed="rId2"/>
          <a:stretch>
            <a:fillRect/>
          </a:stretch>
        </p:blipFill>
        <p:spPr bwMode="black">
          <a:xfrm>
            <a:off x="588263" y="6423102"/>
            <a:ext cx="771319" cy="165169"/>
          </a:xfrm>
          <a:prstGeom prst="rect">
            <a:avLst/>
          </a:prstGeom>
        </p:spPr>
      </p:pic>
      <p:sp>
        <p:nvSpPr>
          <p:cNvPr id="7" name="Slide Number Placeholder 9">
            <a:extLst>
              <a:ext uri="{FF2B5EF4-FFF2-40B4-BE49-F238E27FC236}">
                <a16:creationId xmlns:a16="http://schemas.microsoft.com/office/drawing/2014/main" id="{C2B37255-FEB3-794E-919B-32FC5B9DA769}"/>
              </a:ext>
            </a:extLst>
          </p:cNvPr>
          <p:cNvSpPr>
            <a:spLocks noGrp="1"/>
          </p:cNvSpPr>
          <p:nvPr>
            <p:ph type="sldNum" sz="quarter" idx="17"/>
          </p:nvPr>
        </p:nvSpPr>
        <p:spPr>
          <a:xfrm>
            <a:off x="11229278" y="6399144"/>
            <a:ext cx="441366" cy="165169"/>
          </a:xfrm>
          <a:prstGeom prst="rect">
            <a:avLst/>
          </a:prstGeom>
        </p:spPr>
        <p:txBody>
          <a:bodyPr/>
          <a:lstStyle>
            <a:lvl1pPr algn="r">
              <a:defRPr sz="800"/>
            </a:lvl1pPr>
          </a:lstStyle>
          <a:p>
            <a:fld id="{4F9AC08D-23A9-440E-BCB9-AA1E9877CC38}" type="slidenum">
              <a:rPr lang="en-US" smtClean="0">
                <a:solidFill>
                  <a:schemeClr val="accent5"/>
                </a:solidFill>
              </a:rPr>
              <a:pPr/>
              <a:t>‹#›</a:t>
            </a:fld>
            <a:endParaRPr lang="en-US">
              <a:solidFill>
                <a:schemeClr val="accent5"/>
              </a:solidFill>
            </a:endParaRPr>
          </a:p>
        </p:txBody>
      </p:sp>
      <p:sp>
        <p:nvSpPr>
          <p:cNvPr id="10" name="Title 1">
            <a:extLst>
              <a:ext uri="{FF2B5EF4-FFF2-40B4-BE49-F238E27FC236}">
                <a16:creationId xmlns:a16="http://schemas.microsoft.com/office/drawing/2014/main" id="{E81CA5BC-95F1-4780-8534-25FCBD10A022}"/>
              </a:ext>
            </a:extLst>
          </p:cNvPr>
          <p:cNvSpPr>
            <a:spLocks noGrp="1"/>
          </p:cNvSpPr>
          <p:nvPr>
            <p:ph type="title"/>
          </p:nvPr>
        </p:nvSpPr>
        <p:spPr>
          <a:xfrm>
            <a:off x="588263" y="457200"/>
            <a:ext cx="11018520" cy="523220"/>
          </a:xfrm>
        </p:spPr>
        <p:txBody>
          <a:bodyPr/>
          <a:lstStyle>
            <a:lvl1pPr>
              <a:defRPr lang="en-US" sz="3400" b="0" kern="1200" cap="none" spc="0" baseline="0" dirty="0">
                <a:ln w="3175">
                  <a:noFill/>
                </a:ln>
                <a:solidFill>
                  <a:srgbClr val="0078D4"/>
                </a:solidFill>
                <a:effectLst/>
                <a:latin typeface="Segoe UI" panose="020B0502040204020203" pitchFamily="34" charset="0"/>
                <a:ea typeface="+mn-ea"/>
                <a:cs typeface="Segoe UI" pitchFamily="34" charset="0"/>
              </a:defRPr>
            </a:lvl1pPr>
          </a:lstStyle>
          <a:p>
            <a:r>
              <a:rPr lang="en-US"/>
              <a:t>Click to edit Master title style</a:t>
            </a:r>
          </a:p>
        </p:txBody>
      </p:sp>
    </p:spTree>
    <p:extLst>
      <p:ext uri="{BB962C8B-B14F-4D97-AF65-F5344CB8AC3E}">
        <p14:creationId xmlns:p14="http://schemas.microsoft.com/office/powerpoint/2010/main" val="21729332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4" baseline="0">
                <a:gradFill>
                  <a:gsLst>
                    <a:gs pos="1250">
                      <a:schemeClr val="tx1"/>
                    </a:gs>
                    <a:gs pos="100000">
                      <a:schemeClr val="tx1"/>
                    </a:gs>
                  </a:gsLst>
                  <a:lin ang="5400000" scaled="0"/>
                </a:gradFill>
              </a:defRPr>
            </a:lvl1pPr>
          </a:lstStyle>
          <a:p>
            <a:r>
              <a:rPr lang="en-US"/>
              <a:t>Square photo layout</a:t>
            </a:r>
          </a:p>
        </p:txBody>
      </p:sp>
      <p:pic>
        <p:nvPicPr>
          <p:cNvPr id="5" name="Picture 4">
            <a:extLst>
              <a:ext uri="{FF2B5EF4-FFF2-40B4-BE49-F238E27FC236}">
                <a16:creationId xmlns:a16="http://schemas.microsoft.com/office/drawing/2014/main" id="{51273462-1C66-4B40-BB8A-89E7590AE2F0}"/>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5306067" y="-41274"/>
            <a:ext cx="6885933" cy="6899275"/>
          </a:xfrm>
          <a:prstGeom prst="rect">
            <a:avLst/>
          </a:prstGeom>
        </p:spPr>
      </p:pic>
    </p:spTree>
    <p:extLst>
      <p:ext uri="{BB962C8B-B14F-4D97-AF65-F5344CB8AC3E}">
        <p14:creationId xmlns:p14="http://schemas.microsoft.com/office/powerpoint/2010/main" val="3386269191"/>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userDrawn="1">
  <p:cSld name="USE THIS ON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601179" y="1554480"/>
            <a:ext cx="10981222" cy="1119281"/>
          </a:xfrm>
        </p:spPr>
        <p:txBody>
          <a:bodyPr wrap="square" lIns="0" tIns="0" rIns="0" bIns="0">
            <a:spAutoFit/>
          </a:bodyPr>
          <a:lstStyle>
            <a:lvl1pPr marL="0" marR="0" indent="0" algn="l" defTabSz="914192" rtl="0" eaLnBrk="1" fontAlgn="auto" latinLnBrk="0" hangingPunct="1">
              <a:lnSpc>
                <a:spcPct val="110000"/>
              </a:lnSpc>
              <a:spcBef>
                <a:spcPts val="0"/>
              </a:spcBef>
              <a:spcAft>
                <a:spcPts val="1200"/>
              </a:spcAft>
              <a:buClrTx/>
              <a:buSzPct val="90000"/>
              <a:buFont typeface="Wingdings" panose="05000000000000000000" pitchFamily="2" charset="2"/>
              <a:buNone/>
              <a:tabLst/>
              <a:defRPr lang="en-US" sz="1765" b="1" i="0" kern="1200" spc="0" baseline="0" dirty="0">
                <a:solidFill>
                  <a:srgbClr val="000000"/>
                </a:solidFill>
                <a:latin typeface="+mn-lt"/>
                <a:ea typeface="+mn-ea"/>
                <a:cs typeface="+mn-cs"/>
              </a:defRPr>
            </a:lvl1pPr>
            <a:lvl2pPr marL="0" indent="0">
              <a:lnSpc>
                <a:spcPct val="110000"/>
              </a:lnSpc>
              <a:spcBef>
                <a:spcPts val="0"/>
              </a:spcBef>
              <a:spcAft>
                <a:spcPts val="1200"/>
              </a:spcAft>
              <a:buNone/>
              <a:defRPr sz="1765">
                <a:solidFill>
                  <a:srgbClr val="000000"/>
                </a:solidFill>
              </a:defRPr>
            </a:lvl2pPr>
            <a:lvl3pPr marL="0" indent="0">
              <a:lnSpc>
                <a:spcPct val="110000"/>
              </a:lnSpc>
              <a:spcBef>
                <a:spcPts val="0"/>
              </a:spcBef>
              <a:spcAft>
                <a:spcPts val="1200"/>
              </a:spcAft>
              <a:buNone/>
              <a:defRPr sz="1371">
                <a:solidFill>
                  <a:srgbClr val="000000"/>
                </a:solidFill>
              </a:defRPr>
            </a:lvl3pPr>
            <a:lvl4pPr marL="672161" indent="0">
              <a:spcBef>
                <a:spcPts val="0"/>
              </a:spcBef>
              <a:spcAft>
                <a:spcPts val="1273"/>
              </a:spcAft>
              <a:buNone/>
              <a:defRPr sz="1961"/>
            </a:lvl4pPr>
            <a:lvl5pPr marL="896214" indent="0">
              <a:buNone/>
              <a:defRPr/>
            </a:lvl5pPr>
          </a:lstStyle>
          <a:p>
            <a:pPr lvl="0"/>
            <a:r>
              <a:rPr lang="en-US"/>
              <a:t>First level Segoe UI </a:t>
            </a:r>
            <a:r>
              <a:rPr lang="en-US" err="1"/>
              <a:t>Semibold</a:t>
            </a:r>
            <a:r>
              <a:rPr lang="en-US"/>
              <a:t> 18pt</a:t>
            </a:r>
          </a:p>
          <a:p>
            <a:pPr lvl="1"/>
            <a:r>
              <a:rPr lang="en-US"/>
              <a:t>Second level Segoe UI 18pt</a:t>
            </a:r>
          </a:p>
          <a:p>
            <a:pPr lvl="2"/>
            <a:r>
              <a:rPr lang="en-US"/>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575734" y="428826"/>
            <a:ext cx="11006667" cy="739343"/>
          </a:xfrm>
          <a:prstGeom prst="rect">
            <a:avLst/>
          </a:prstGeom>
        </p:spPr>
        <p:txBody>
          <a:bodyPr vert="horz" wrap="square" lIns="0" tIns="164592" rIns="0" bIns="0" rtlCol="0" anchor="t">
            <a:noAutofit/>
          </a:bodyPr>
          <a:lstStyle>
            <a:lvl1pPr>
              <a:defRPr>
                <a:solidFill>
                  <a:schemeClr val="tx2"/>
                </a:solidFill>
              </a:defRPr>
            </a:lvl1pPr>
          </a:lstStyle>
          <a:p>
            <a:r>
              <a:rPr lang="en-US"/>
              <a:t>Heading Segoe UI </a:t>
            </a:r>
            <a:r>
              <a:rPr lang="en-US" err="1"/>
              <a:t>Semibold</a:t>
            </a:r>
            <a:r>
              <a:rPr lang="en-US"/>
              <a:t> 36pt</a:t>
            </a:r>
          </a:p>
        </p:txBody>
      </p:sp>
      <p:sp>
        <p:nvSpPr>
          <p:cNvPr id="8" name="TextBox 7">
            <a:extLst>
              <a:ext uri="{FF2B5EF4-FFF2-40B4-BE49-F238E27FC236}">
                <a16:creationId xmlns:a16="http://schemas.microsoft.com/office/drawing/2014/main" id="{23054922-7BB2-4879-9591-0FC564128406}"/>
              </a:ext>
            </a:extLst>
          </p:cNvPr>
          <p:cNvSpPr txBox="1"/>
          <p:nvPr userDrawn="1"/>
        </p:nvSpPr>
        <p:spPr>
          <a:xfrm>
            <a:off x="612487" y="6481805"/>
            <a:ext cx="960199" cy="94962"/>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Tree>
    <p:extLst>
      <p:ext uri="{BB962C8B-B14F-4D97-AF65-F5344CB8AC3E}">
        <p14:creationId xmlns:p14="http://schemas.microsoft.com/office/powerpoint/2010/main" val="262461122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02810338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86195793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361822097"/>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495500069"/>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50905162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68018732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550284905"/>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7" name="Text Placeholder 4">
            <a:extLst>
              <a:ext uri="{FF2B5EF4-FFF2-40B4-BE49-F238E27FC236}">
                <a16:creationId xmlns:a16="http://schemas.microsoft.com/office/drawing/2014/main" id="{7E582958-B9FC-45CD-B97B-46119EB37ECC}"/>
              </a:ext>
            </a:extLst>
          </p:cNvPr>
          <p:cNvSpPr>
            <a:spLocks noGrp="1"/>
          </p:cNvSpPr>
          <p:nvPr>
            <p:ph type="body" sz="quarter" idx="14" hasCustomPrompt="1"/>
          </p:nvPr>
        </p:nvSpPr>
        <p:spPr>
          <a:xfrm>
            <a:off x="584200" y="6016752"/>
            <a:ext cx="55138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021920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2736653061"/>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5742819"/>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66822521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76262308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399316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1"/>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E924359-C8C2-4219-A048-2F8283969105}"/>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417017" y="-10886"/>
            <a:ext cx="7787832" cy="6881400"/>
          </a:xfrm>
          <a:prstGeom prst="rect">
            <a:avLst/>
          </a:prstGeom>
        </p:spPr>
      </p:pic>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7211497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4" name="Picture 3" descr="Microsoft Ignite cube graphic">
            <a:extLst>
              <a:ext uri="{FF2B5EF4-FFF2-40B4-BE49-F238E27FC236}">
                <a16:creationId xmlns:a16="http://schemas.microsoft.com/office/drawing/2014/main" id="{30EEB0D1-1E0C-44AC-A84C-4B781152A448}"/>
              </a:ext>
              <a:ext uri="{C183D7F6-B498-43B3-948B-1728B52AA6E4}">
                <adec:decorative xmlns:adec="http://schemas.microsoft.com/office/drawing/2017/decorative" val="0"/>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pic>
        <p:nvPicPr>
          <p:cNvPr id="5" name="Picture 4">
            <a:extLst>
              <a:ext uri="{FF2B5EF4-FFF2-40B4-BE49-F238E27FC236}">
                <a16:creationId xmlns:a16="http://schemas.microsoft.com/office/drawing/2014/main" id="{6EDAF865-9F50-42FB-80A5-D029FCC2E8F2}"/>
              </a:ext>
            </a:extLst>
          </p:cNvPr>
          <p:cNvPicPr>
            <a:picLocks noChangeAspect="1"/>
          </p:cNvPicPr>
          <p:nvPr userDrawn="1"/>
        </p:nvPicPr>
        <p:blipFill>
          <a:blip r:embed="rId3"/>
          <a:stretch>
            <a:fillRect/>
          </a:stretch>
        </p:blipFill>
        <p:spPr>
          <a:xfrm>
            <a:off x="9344025" y="3898483"/>
            <a:ext cx="2265363" cy="2370555"/>
          </a:xfrm>
          <a:prstGeom prst="rect">
            <a:avLst/>
          </a:prstGeom>
        </p:spPr>
      </p:pic>
    </p:spTree>
    <p:extLst>
      <p:ext uri="{BB962C8B-B14F-4D97-AF65-F5344CB8AC3E}">
        <p14:creationId xmlns:p14="http://schemas.microsoft.com/office/powerpoint/2010/main" val="1122791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197841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836748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0367176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8" name="Text Placeholder 4">
            <a:extLst>
              <a:ext uri="{FF2B5EF4-FFF2-40B4-BE49-F238E27FC236}">
                <a16:creationId xmlns:a16="http://schemas.microsoft.com/office/drawing/2014/main" id="{6551D545-C251-4D4D-AB3D-52FE003820E0}"/>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7" name="Picture 6" descr="Microsoft Ignite cube graphic">
            <a:extLst>
              <a:ext uri="{FF2B5EF4-FFF2-40B4-BE49-F238E27FC236}">
                <a16:creationId xmlns:a16="http://schemas.microsoft.com/office/drawing/2014/main" id="{401D67D2-C1F9-48BE-931F-741D00A15B06}"/>
              </a:ext>
              <a:ext uri="{C183D7F6-B498-43B3-948B-1728B52AA6E4}">
                <adec:decorative xmlns:adec="http://schemas.microsoft.com/office/drawing/2017/decorative" val="0"/>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091552" y="0"/>
            <a:ext cx="8100447"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1283612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586369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48857587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Title Slide 2">
    <p:bg>
      <p:bgRef idx="1001">
        <a:schemeClr val="bg2"/>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3632462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780013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20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6457252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2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3257255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2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7684594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61031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24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0742574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2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9394063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3">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7" name="Text Placeholder 4">
            <a:extLst>
              <a:ext uri="{FF2B5EF4-FFF2-40B4-BE49-F238E27FC236}">
                <a16:creationId xmlns:a16="http://schemas.microsoft.com/office/drawing/2014/main" id="{29E8D49A-E1F4-4A07-AB4E-D44DDE006610}"/>
              </a:ext>
            </a:extLst>
          </p:cNvPr>
          <p:cNvSpPr>
            <a:spLocks noGrp="1"/>
          </p:cNvSpPr>
          <p:nvPr>
            <p:ph type="body" sz="quarter" idx="14" hasCustomPrompt="1"/>
          </p:nvPr>
        </p:nvSpPr>
        <p:spPr>
          <a:xfrm>
            <a:off x="584199" y="6016752"/>
            <a:ext cx="5510213"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8" name="Picture 7" descr="Microsoft Ignite cube graphic">
            <a:extLst>
              <a:ext uri="{FF2B5EF4-FFF2-40B4-BE49-F238E27FC236}">
                <a16:creationId xmlns:a16="http://schemas.microsoft.com/office/drawing/2014/main" id="{1F0180E0-8AEF-4805-B05D-B6A240DA0D30}"/>
              </a:ext>
              <a:ext uri="{C183D7F6-B498-43B3-948B-1728B52AA6E4}">
                <adec:decorative xmlns:adec="http://schemas.microsoft.com/office/drawing/2017/decorative" val="0"/>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2867640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26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12795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2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1484457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28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17683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29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0789427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30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476123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3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8671680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3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2094916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38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882613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4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59285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4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1701706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sp>
        <p:nvSpPr>
          <p:cNvPr id="8" name="Text Placeholder 4">
            <a:extLst>
              <a:ext uri="{FF2B5EF4-FFF2-40B4-BE49-F238E27FC236}">
                <a16:creationId xmlns:a16="http://schemas.microsoft.com/office/drawing/2014/main" id="{15DA218C-BA83-4181-901D-C486606417EB}"/>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163751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44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8942529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Walk-in">
    <p:bg bwMode="gray">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p:nvPicPr>
        <p:blipFill>
          <a:blip r:embed="rId2"/>
          <a:stretch>
            <a:fillRect/>
          </a:stretch>
        </p:blipFill>
        <p:spPr bwMode="white">
          <a:xfrm>
            <a:off x="584200" y="585788"/>
            <a:ext cx="1366245" cy="292608"/>
          </a:xfrm>
          <a:prstGeom prst="rect">
            <a:avLst/>
          </a:prstGeom>
        </p:spPr>
      </p:pic>
      <p:sp>
        <p:nvSpPr>
          <p:cNvPr id="9" name="Freeform 5" descr="Microsoft Ready event logo">
            <a:extLst>
              <a:ext uri="{FF2B5EF4-FFF2-40B4-BE49-F238E27FC236}">
                <a16:creationId xmlns:a16="http://schemas.microsoft.com/office/drawing/2014/main" id="{E3AD54F9-2268-42B8-9B71-49978DE1E17F}"/>
              </a:ext>
            </a:extLst>
          </p:cNvPr>
          <p:cNvSpPr>
            <a:spLocks noEditPoints="1"/>
          </p:cNvSpPr>
          <p:nvPr/>
        </p:nvSpPr>
        <p:spPr bwMode="white">
          <a:xfrm>
            <a:off x="599440" y="2913305"/>
            <a:ext cx="2792541" cy="1408297"/>
          </a:xfrm>
          <a:custGeom>
            <a:avLst/>
            <a:gdLst>
              <a:gd name="T0" fmla="*/ 507 w 3255"/>
              <a:gd name="T1" fmla="*/ 189 h 1645"/>
              <a:gd name="T2" fmla="*/ 84 w 3255"/>
              <a:gd name="T3" fmla="*/ 126 h 1645"/>
              <a:gd name="T4" fmla="*/ 0 w 3255"/>
              <a:gd name="T5" fmla="*/ 42 h 1645"/>
              <a:gd name="T6" fmla="*/ 336 w 3255"/>
              <a:gd name="T7" fmla="*/ 398 h 1645"/>
              <a:gd name="T8" fmla="*/ 809 w 3255"/>
              <a:gd name="T9" fmla="*/ 61 h 1645"/>
              <a:gd name="T10" fmla="*/ 713 w 3255"/>
              <a:gd name="T11" fmla="*/ 22 h 1645"/>
              <a:gd name="T12" fmla="*/ 706 w 3255"/>
              <a:gd name="T13" fmla="*/ 203 h 1645"/>
              <a:gd name="T14" fmla="*/ 1067 w 3255"/>
              <a:gd name="T15" fmla="*/ 617 h 1645"/>
              <a:gd name="T16" fmla="*/ 969 w 3255"/>
              <a:gd name="T17" fmla="*/ 221 h 1645"/>
              <a:gd name="T18" fmla="*/ 1089 w 3255"/>
              <a:gd name="T19" fmla="*/ 268 h 1645"/>
              <a:gd name="T20" fmla="*/ 1134 w 3255"/>
              <a:gd name="T21" fmla="*/ 534 h 1645"/>
              <a:gd name="T22" fmla="*/ 1448 w 3255"/>
              <a:gd name="T23" fmla="*/ 278 h 1645"/>
              <a:gd name="T24" fmla="*/ 1269 w 3255"/>
              <a:gd name="T25" fmla="*/ 203 h 1645"/>
              <a:gd name="T26" fmla="*/ 1465 w 3255"/>
              <a:gd name="T27" fmla="*/ 196 h 1645"/>
              <a:gd name="T28" fmla="*/ 1736 w 3255"/>
              <a:gd name="T29" fmla="*/ 617 h 1645"/>
              <a:gd name="T30" fmla="*/ 1893 w 3255"/>
              <a:gd name="T31" fmla="*/ 249 h 1645"/>
              <a:gd name="T32" fmla="*/ 1656 w 3255"/>
              <a:gd name="T33" fmla="*/ 304 h 1645"/>
              <a:gd name="T34" fmla="*/ 1852 w 3255"/>
              <a:gd name="T35" fmla="*/ 405 h 1645"/>
              <a:gd name="T36" fmla="*/ 1991 w 3255"/>
              <a:gd name="T37" fmla="*/ 595 h 1645"/>
              <a:gd name="T38" fmla="*/ 2159 w 3255"/>
              <a:gd name="T39" fmla="*/ 478 h 1645"/>
              <a:gd name="T40" fmla="*/ 1991 w 3255"/>
              <a:gd name="T41" fmla="*/ 317 h 1645"/>
              <a:gd name="T42" fmla="*/ 2236 w 3255"/>
              <a:gd name="T43" fmla="*/ 293 h 1645"/>
              <a:gd name="T44" fmla="*/ 2096 w 3255"/>
              <a:gd name="T45" fmla="*/ 342 h 1645"/>
              <a:gd name="T46" fmla="*/ 2667 w 3255"/>
              <a:gd name="T47" fmla="*/ 559 h 1645"/>
              <a:gd name="T48" fmla="*/ 2522 w 3255"/>
              <a:gd name="T49" fmla="*/ 194 h 1645"/>
              <a:gd name="T50" fmla="*/ 2517 w 3255"/>
              <a:gd name="T51" fmla="*/ 268 h 1645"/>
              <a:gd name="T52" fmla="*/ 2601 w 3255"/>
              <a:gd name="T53" fmla="*/ 508 h 1645"/>
              <a:gd name="T54" fmla="*/ 2910 w 3255"/>
              <a:gd name="T55" fmla="*/ 149 h 1645"/>
              <a:gd name="T56" fmla="*/ 2910 w 3255"/>
              <a:gd name="T57" fmla="*/ 607 h 1645"/>
              <a:gd name="T58" fmla="*/ 2818 w 3255"/>
              <a:gd name="T59" fmla="*/ 203 h 1645"/>
              <a:gd name="T60" fmla="*/ 3017 w 3255"/>
              <a:gd name="T61" fmla="*/ 7 h 1645"/>
              <a:gd name="T62" fmla="*/ 3066 w 3255"/>
              <a:gd name="T63" fmla="*/ 489 h 1645"/>
              <a:gd name="T64" fmla="*/ 3066 w 3255"/>
              <a:gd name="T65" fmla="*/ 110 h 1645"/>
              <a:gd name="T66" fmla="*/ 3158 w 3255"/>
              <a:gd name="T67" fmla="*/ 277 h 1645"/>
              <a:gd name="T68" fmla="*/ 3255 w 3255"/>
              <a:gd name="T69" fmla="*/ 530 h 1645"/>
              <a:gd name="T70" fmla="*/ 94 w 3255"/>
              <a:gd name="T71" fmla="*/ 1226 h 1645"/>
              <a:gd name="T72" fmla="*/ 321 w 3255"/>
              <a:gd name="T73" fmla="*/ 930 h 1645"/>
              <a:gd name="T74" fmla="*/ 281 w 3255"/>
              <a:gd name="T75" fmla="*/ 1227 h 1645"/>
              <a:gd name="T76" fmla="*/ 244 w 3255"/>
              <a:gd name="T77" fmla="*/ 990 h 1645"/>
              <a:gd name="T78" fmla="*/ 242 w 3255"/>
              <a:gd name="T79" fmla="*/ 1120 h 1645"/>
              <a:gd name="T80" fmla="*/ 672 w 3255"/>
              <a:gd name="T81" fmla="*/ 1382 h 1645"/>
              <a:gd name="T82" fmla="*/ 442 w 3255"/>
              <a:gd name="T83" fmla="*/ 1410 h 1645"/>
              <a:gd name="T84" fmla="*/ 714 w 3255"/>
              <a:gd name="T85" fmla="*/ 1093 h 1645"/>
              <a:gd name="T86" fmla="*/ 647 w 3255"/>
              <a:gd name="T87" fmla="*/ 1138 h 1645"/>
              <a:gd name="T88" fmla="*/ 1037 w 3255"/>
              <a:gd name="T89" fmla="*/ 1455 h 1645"/>
              <a:gd name="T90" fmla="*/ 787 w 3255"/>
              <a:gd name="T91" fmla="*/ 1345 h 1645"/>
              <a:gd name="T92" fmla="*/ 889 w 3255"/>
              <a:gd name="T93" fmla="*/ 1125 h 1645"/>
              <a:gd name="T94" fmla="*/ 1087 w 3255"/>
              <a:gd name="T95" fmla="*/ 1082 h 1645"/>
              <a:gd name="T96" fmla="*/ 896 w 3255"/>
              <a:gd name="T97" fmla="*/ 1378 h 1645"/>
              <a:gd name="T98" fmla="*/ 950 w 3255"/>
              <a:gd name="T99" fmla="*/ 1270 h 1645"/>
              <a:gd name="T100" fmla="*/ 1476 w 3255"/>
              <a:gd name="T101" fmla="*/ 1392 h 1645"/>
              <a:gd name="T102" fmla="*/ 1362 w 3255"/>
              <a:gd name="T103" fmla="*/ 1042 h 1645"/>
              <a:gd name="T104" fmla="*/ 1569 w 3255"/>
              <a:gd name="T105" fmla="*/ 857 h 1645"/>
              <a:gd name="T106" fmla="*/ 1379 w 3255"/>
              <a:gd name="T107" fmla="*/ 1116 h 1645"/>
              <a:gd name="T108" fmla="*/ 1449 w 3255"/>
              <a:gd name="T109" fmla="*/ 1356 h 1645"/>
              <a:gd name="T110" fmla="*/ 1628 w 3255"/>
              <a:gd name="T111" fmla="*/ 1561 h 1645"/>
              <a:gd name="T112" fmla="*/ 1712 w 3255"/>
              <a:gd name="T113" fmla="*/ 1051 h 1645"/>
              <a:gd name="T114" fmla="*/ 1925 w 3255"/>
              <a:gd name="T115" fmla="*/ 1051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55" h="1645">
                <a:moveTo>
                  <a:pt x="520" y="607"/>
                </a:moveTo>
                <a:cubicBezTo>
                  <a:pt x="520" y="247"/>
                  <a:pt x="520" y="247"/>
                  <a:pt x="520" y="247"/>
                </a:cubicBezTo>
                <a:cubicBezTo>
                  <a:pt x="520" y="220"/>
                  <a:pt x="521" y="179"/>
                  <a:pt x="525" y="126"/>
                </a:cubicBezTo>
                <a:cubicBezTo>
                  <a:pt x="523" y="126"/>
                  <a:pt x="523" y="126"/>
                  <a:pt x="523" y="126"/>
                </a:cubicBezTo>
                <a:cubicBezTo>
                  <a:pt x="518" y="154"/>
                  <a:pt x="512" y="175"/>
                  <a:pt x="507" y="189"/>
                </a:cubicBezTo>
                <a:cubicBezTo>
                  <a:pt x="336" y="607"/>
                  <a:pt x="336" y="607"/>
                  <a:pt x="336" y="607"/>
                </a:cubicBezTo>
                <a:cubicBezTo>
                  <a:pt x="274" y="607"/>
                  <a:pt x="274" y="607"/>
                  <a:pt x="274" y="607"/>
                </a:cubicBezTo>
                <a:cubicBezTo>
                  <a:pt x="102" y="193"/>
                  <a:pt x="102" y="193"/>
                  <a:pt x="102" y="193"/>
                </a:cubicBezTo>
                <a:cubicBezTo>
                  <a:pt x="98" y="179"/>
                  <a:pt x="92" y="156"/>
                  <a:pt x="86" y="126"/>
                </a:cubicBezTo>
                <a:cubicBezTo>
                  <a:pt x="84" y="126"/>
                  <a:pt x="84" y="126"/>
                  <a:pt x="84" y="126"/>
                </a:cubicBezTo>
                <a:cubicBezTo>
                  <a:pt x="84" y="133"/>
                  <a:pt x="85" y="151"/>
                  <a:pt x="86" y="181"/>
                </a:cubicBezTo>
                <a:cubicBezTo>
                  <a:pt x="87" y="211"/>
                  <a:pt x="87" y="237"/>
                  <a:pt x="87" y="259"/>
                </a:cubicBezTo>
                <a:cubicBezTo>
                  <a:pt x="87" y="607"/>
                  <a:pt x="87" y="607"/>
                  <a:pt x="87" y="607"/>
                </a:cubicBezTo>
                <a:cubicBezTo>
                  <a:pt x="0" y="607"/>
                  <a:pt x="0" y="607"/>
                  <a:pt x="0" y="607"/>
                </a:cubicBezTo>
                <a:cubicBezTo>
                  <a:pt x="0" y="42"/>
                  <a:pt x="0" y="42"/>
                  <a:pt x="0" y="42"/>
                </a:cubicBezTo>
                <a:cubicBezTo>
                  <a:pt x="134" y="42"/>
                  <a:pt x="134" y="42"/>
                  <a:pt x="134" y="42"/>
                </a:cubicBezTo>
                <a:cubicBezTo>
                  <a:pt x="278" y="399"/>
                  <a:pt x="278" y="399"/>
                  <a:pt x="278" y="399"/>
                </a:cubicBezTo>
                <a:cubicBezTo>
                  <a:pt x="292" y="434"/>
                  <a:pt x="301" y="460"/>
                  <a:pt x="304" y="477"/>
                </a:cubicBezTo>
                <a:cubicBezTo>
                  <a:pt x="306" y="477"/>
                  <a:pt x="306" y="477"/>
                  <a:pt x="306" y="477"/>
                </a:cubicBezTo>
                <a:cubicBezTo>
                  <a:pt x="336" y="398"/>
                  <a:pt x="336" y="398"/>
                  <a:pt x="336" y="398"/>
                </a:cubicBezTo>
                <a:cubicBezTo>
                  <a:pt x="484" y="42"/>
                  <a:pt x="484" y="42"/>
                  <a:pt x="484" y="42"/>
                </a:cubicBezTo>
                <a:cubicBezTo>
                  <a:pt x="613" y="42"/>
                  <a:pt x="613" y="42"/>
                  <a:pt x="613" y="42"/>
                </a:cubicBezTo>
                <a:cubicBezTo>
                  <a:pt x="613" y="607"/>
                  <a:pt x="613" y="607"/>
                  <a:pt x="613" y="607"/>
                </a:cubicBezTo>
                <a:lnTo>
                  <a:pt x="520" y="607"/>
                </a:lnTo>
                <a:close/>
                <a:moveTo>
                  <a:pt x="809" y="61"/>
                </a:moveTo>
                <a:cubicBezTo>
                  <a:pt x="809" y="76"/>
                  <a:pt x="803" y="88"/>
                  <a:pt x="792" y="98"/>
                </a:cubicBezTo>
                <a:cubicBezTo>
                  <a:pt x="781" y="108"/>
                  <a:pt x="768" y="113"/>
                  <a:pt x="752" y="113"/>
                </a:cubicBezTo>
                <a:cubicBezTo>
                  <a:pt x="737" y="113"/>
                  <a:pt x="724" y="108"/>
                  <a:pt x="713" y="98"/>
                </a:cubicBezTo>
                <a:cubicBezTo>
                  <a:pt x="702" y="88"/>
                  <a:pt x="697" y="76"/>
                  <a:pt x="697" y="61"/>
                </a:cubicBezTo>
                <a:cubicBezTo>
                  <a:pt x="697" y="45"/>
                  <a:pt x="702" y="33"/>
                  <a:pt x="713" y="22"/>
                </a:cubicBezTo>
                <a:cubicBezTo>
                  <a:pt x="724" y="12"/>
                  <a:pt x="737" y="7"/>
                  <a:pt x="752" y="7"/>
                </a:cubicBezTo>
                <a:cubicBezTo>
                  <a:pt x="769" y="7"/>
                  <a:pt x="782" y="12"/>
                  <a:pt x="793" y="23"/>
                </a:cubicBezTo>
                <a:cubicBezTo>
                  <a:pt x="803" y="33"/>
                  <a:pt x="809" y="46"/>
                  <a:pt x="809" y="61"/>
                </a:cubicBezTo>
                <a:close/>
                <a:moveTo>
                  <a:pt x="706" y="607"/>
                </a:moveTo>
                <a:cubicBezTo>
                  <a:pt x="706" y="203"/>
                  <a:pt x="706" y="203"/>
                  <a:pt x="706" y="203"/>
                </a:cubicBezTo>
                <a:cubicBezTo>
                  <a:pt x="797" y="203"/>
                  <a:pt x="797" y="203"/>
                  <a:pt x="797" y="203"/>
                </a:cubicBezTo>
                <a:cubicBezTo>
                  <a:pt x="797" y="607"/>
                  <a:pt x="797" y="607"/>
                  <a:pt x="797" y="607"/>
                </a:cubicBezTo>
                <a:lnTo>
                  <a:pt x="706" y="607"/>
                </a:lnTo>
                <a:close/>
                <a:moveTo>
                  <a:pt x="1182" y="590"/>
                </a:moveTo>
                <a:cubicBezTo>
                  <a:pt x="1151" y="608"/>
                  <a:pt x="1113" y="617"/>
                  <a:pt x="1067" y="617"/>
                </a:cubicBezTo>
                <a:cubicBezTo>
                  <a:pt x="1028" y="617"/>
                  <a:pt x="994" y="609"/>
                  <a:pt x="963" y="592"/>
                </a:cubicBezTo>
                <a:cubicBezTo>
                  <a:pt x="933" y="575"/>
                  <a:pt x="909" y="551"/>
                  <a:pt x="892" y="520"/>
                </a:cubicBezTo>
                <a:cubicBezTo>
                  <a:pt x="875" y="489"/>
                  <a:pt x="867" y="454"/>
                  <a:pt x="867" y="416"/>
                </a:cubicBezTo>
                <a:cubicBezTo>
                  <a:pt x="867" y="372"/>
                  <a:pt x="875" y="333"/>
                  <a:pt x="893" y="300"/>
                </a:cubicBezTo>
                <a:cubicBezTo>
                  <a:pt x="910" y="266"/>
                  <a:pt x="936" y="240"/>
                  <a:pt x="969" y="221"/>
                </a:cubicBezTo>
                <a:cubicBezTo>
                  <a:pt x="1002" y="203"/>
                  <a:pt x="1041" y="194"/>
                  <a:pt x="1085" y="194"/>
                </a:cubicBezTo>
                <a:cubicBezTo>
                  <a:pt x="1102" y="194"/>
                  <a:pt x="1120" y="195"/>
                  <a:pt x="1138" y="199"/>
                </a:cubicBezTo>
                <a:cubicBezTo>
                  <a:pt x="1157" y="203"/>
                  <a:pt x="1171" y="208"/>
                  <a:pt x="1182" y="214"/>
                </a:cubicBezTo>
                <a:cubicBezTo>
                  <a:pt x="1182" y="300"/>
                  <a:pt x="1182" y="300"/>
                  <a:pt x="1182" y="300"/>
                </a:cubicBezTo>
                <a:cubicBezTo>
                  <a:pt x="1152" y="279"/>
                  <a:pt x="1121" y="268"/>
                  <a:pt x="1089" y="268"/>
                </a:cubicBezTo>
                <a:cubicBezTo>
                  <a:pt x="1051" y="268"/>
                  <a:pt x="1020" y="281"/>
                  <a:pt x="997" y="306"/>
                </a:cubicBezTo>
                <a:cubicBezTo>
                  <a:pt x="973" y="332"/>
                  <a:pt x="961" y="365"/>
                  <a:pt x="961" y="408"/>
                </a:cubicBezTo>
                <a:cubicBezTo>
                  <a:pt x="961" y="450"/>
                  <a:pt x="973" y="483"/>
                  <a:pt x="995" y="507"/>
                </a:cubicBezTo>
                <a:cubicBezTo>
                  <a:pt x="1018" y="531"/>
                  <a:pt x="1049" y="543"/>
                  <a:pt x="1087" y="543"/>
                </a:cubicBezTo>
                <a:cubicBezTo>
                  <a:pt x="1101" y="543"/>
                  <a:pt x="1117" y="540"/>
                  <a:pt x="1134" y="534"/>
                </a:cubicBezTo>
                <a:cubicBezTo>
                  <a:pt x="1152" y="528"/>
                  <a:pt x="1167" y="519"/>
                  <a:pt x="1182" y="509"/>
                </a:cubicBezTo>
                <a:lnTo>
                  <a:pt x="1182" y="590"/>
                </a:lnTo>
                <a:close/>
                <a:moveTo>
                  <a:pt x="1501" y="292"/>
                </a:moveTo>
                <a:cubicBezTo>
                  <a:pt x="1497" y="289"/>
                  <a:pt x="1489" y="286"/>
                  <a:pt x="1478" y="283"/>
                </a:cubicBezTo>
                <a:cubicBezTo>
                  <a:pt x="1467" y="280"/>
                  <a:pt x="1457" y="278"/>
                  <a:pt x="1448" y="278"/>
                </a:cubicBezTo>
                <a:cubicBezTo>
                  <a:pt x="1422" y="278"/>
                  <a:pt x="1400" y="290"/>
                  <a:pt x="1384" y="312"/>
                </a:cubicBezTo>
                <a:cubicBezTo>
                  <a:pt x="1368" y="335"/>
                  <a:pt x="1360" y="364"/>
                  <a:pt x="1360" y="401"/>
                </a:cubicBezTo>
                <a:cubicBezTo>
                  <a:pt x="1360" y="607"/>
                  <a:pt x="1360" y="607"/>
                  <a:pt x="1360" y="607"/>
                </a:cubicBezTo>
                <a:cubicBezTo>
                  <a:pt x="1269" y="607"/>
                  <a:pt x="1269" y="607"/>
                  <a:pt x="1269" y="607"/>
                </a:cubicBezTo>
                <a:cubicBezTo>
                  <a:pt x="1269" y="203"/>
                  <a:pt x="1269" y="203"/>
                  <a:pt x="1269" y="203"/>
                </a:cubicBezTo>
                <a:cubicBezTo>
                  <a:pt x="1360" y="203"/>
                  <a:pt x="1360" y="203"/>
                  <a:pt x="1360" y="203"/>
                </a:cubicBezTo>
                <a:cubicBezTo>
                  <a:pt x="1360" y="282"/>
                  <a:pt x="1360" y="282"/>
                  <a:pt x="1360" y="282"/>
                </a:cubicBezTo>
                <a:cubicBezTo>
                  <a:pt x="1361" y="282"/>
                  <a:pt x="1361" y="282"/>
                  <a:pt x="1361" y="282"/>
                </a:cubicBezTo>
                <a:cubicBezTo>
                  <a:pt x="1370" y="255"/>
                  <a:pt x="1384" y="234"/>
                  <a:pt x="1402" y="219"/>
                </a:cubicBezTo>
                <a:cubicBezTo>
                  <a:pt x="1420" y="204"/>
                  <a:pt x="1441" y="196"/>
                  <a:pt x="1465" y="196"/>
                </a:cubicBezTo>
                <a:cubicBezTo>
                  <a:pt x="1480" y="196"/>
                  <a:pt x="1493" y="198"/>
                  <a:pt x="1501" y="202"/>
                </a:cubicBezTo>
                <a:lnTo>
                  <a:pt x="1501" y="292"/>
                </a:lnTo>
                <a:close/>
                <a:moveTo>
                  <a:pt x="1947" y="401"/>
                </a:moveTo>
                <a:cubicBezTo>
                  <a:pt x="1947" y="467"/>
                  <a:pt x="1928" y="519"/>
                  <a:pt x="1890" y="559"/>
                </a:cubicBezTo>
                <a:cubicBezTo>
                  <a:pt x="1852" y="598"/>
                  <a:pt x="1801" y="617"/>
                  <a:pt x="1736" y="617"/>
                </a:cubicBezTo>
                <a:cubicBezTo>
                  <a:pt x="1673" y="617"/>
                  <a:pt x="1624" y="599"/>
                  <a:pt x="1587" y="561"/>
                </a:cubicBezTo>
                <a:cubicBezTo>
                  <a:pt x="1550" y="524"/>
                  <a:pt x="1531" y="474"/>
                  <a:pt x="1531" y="410"/>
                </a:cubicBezTo>
                <a:cubicBezTo>
                  <a:pt x="1531" y="343"/>
                  <a:pt x="1550" y="290"/>
                  <a:pt x="1588" y="252"/>
                </a:cubicBezTo>
                <a:cubicBezTo>
                  <a:pt x="1626" y="213"/>
                  <a:pt x="1678" y="194"/>
                  <a:pt x="1745" y="194"/>
                </a:cubicBezTo>
                <a:cubicBezTo>
                  <a:pt x="1809" y="194"/>
                  <a:pt x="1858" y="212"/>
                  <a:pt x="1893" y="249"/>
                </a:cubicBezTo>
                <a:cubicBezTo>
                  <a:pt x="1929" y="286"/>
                  <a:pt x="1947" y="337"/>
                  <a:pt x="1947" y="401"/>
                </a:cubicBezTo>
                <a:close/>
                <a:moveTo>
                  <a:pt x="1852" y="405"/>
                </a:moveTo>
                <a:cubicBezTo>
                  <a:pt x="1852" y="360"/>
                  <a:pt x="1842" y="326"/>
                  <a:pt x="1822" y="303"/>
                </a:cubicBezTo>
                <a:cubicBezTo>
                  <a:pt x="1802" y="280"/>
                  <a:pt x="1775" y="268"/>
                  <a:pt x="1740" y="268"/>
                </a:cubicBezTo>
                <a:cubicBezTo>
                  <a:pt x="1704" y="268"/>
                  <a:pt x="1676" y="280"/>
                  <a:pt x="1656" y="304"/>
                </a:cubicBezTo>
                <a:cubicBezTo>
                  <a:pt x="1636" y="329"/>
                  <a:pt x="1626" y="363"/>
                  <a:pt x="1626" y="407"/>
                </a:cubicBezTo>
                <a:cubicBezTo>
                  <a:pt x="1626" y="450"/>
                  <a:pt x="1636" y="483"/>
                  <a:pt x="1656" y="507"/>
                </a:cubicBezTo>
                <a:cubicBezTo>
                  <a:pt x="1676" y="531"/>
                  <a:pt x="1705" y="543"/>
                  <a:pt x="1741" y="543"/>
                </a:cubicBezTo>
                <a:cubicBezTo>
                  <a:pt x="1778" y="543"/>
                  <a:pt x="1805" y="531"/>
                  <a:pt x="1824" y="508"/>
                </a:cubicBezTo>
                <a:cubicBezTo>
                  <a:pt x="1843" y="484"/>
                  <a:pt x="1852" y="450"/>
                  <a:pt x="1852" y="405"/>
                </a:cubicBezTo>
                <a:close/>
                <a:moveTo>
                  <a:pt x="2258" y="492"/>
                </a:moveTo>
                <a:cubicBezTo>
                  <a:pt x="2258" y="529"/>
                  <a:pt x="2243" y="560"/>
                  <a:pt x="2214" y="583"/>
                </a:cubicBezTo>
                <a:cubicBezTo>
                  <a:pt x="2185" y="606"/>
                  <a:pt x="2146" y="617"/>
                  <a:pt x="2097" y="617"/>
                </a:cubicBezTo>
                <a:cubicBezTo>
                  <a:pt x="2081" y="617"/>
                  <a:pt x="2062" y="615"/>
                  <a:pt x="2042" y="611"/>
                </a:cubicBezTo>
                <a:cubicBezTo>
                  <a:pt x="2022" y="607"/>
                  <a:pt x="2005" y="602"/>
                  <a:pt x="1991" y="595"/>
                </a:cubicBezTo>
                <a:cubicBezTo>
                  <a:pt x="1991" y="508"/>
                  <a:pt x="1991" y="508"/>
                  <a:pt x="1991" y="508"/>
                </a:cubicBezTo>
                <a:cubicBezTo>
                  <a:pt x="2008" y="520"/>
                  <a:pt x="2026" y="529"/>
                  <a:pt x="2046" y="536"/>
                </a:cubicBezTo>
                <a:cubicBezTo>
                  <a:pt x="2066" y="543"/>
                  <a:pt x="2084" y="546"/>
                  <a:pt x="2100" y="546"/>
                </a:cubicBezTo>
                <a:cubicBezTo>
                  <a:pt x="2144" y="546"/>
                  <a:pt x="2166" y="531"/>
                  <a:pt x="2166" y="502"/>
                </a:cubicBezTo>
                <a:cubicBezTo>
                  <a:pt x="2166" y="492"/>
                  <a:pt x="2164" y="484"/>
                  <a:pt x="2159" y="478"/>
                </a:cubicBezTo>
                <a:cubicBezTo>
                  <a:pt x="2155" y="472"/>
                  <a:pt x="2147" y="465"/>
                  <a:pt x="2137" y="459"/>
                </a:cubicBezTo>
                <a:cubicBezTo>
                  <a:pt x="2126" y="453"/>
                  <a:pt x="2110" y="445"/>
                  <a:pt x="2087" y="436"/>
                </a:cubicBezTo>
                <a:cubicBezTo>
                  <a:pt x="2061" y="425"/>
                  <a:pt x="2041" y="414"/>
                  <a:pt x="2029" y="403"/>
                </a:cubicBezTo>
                <a:cubicBezTo>
                  <a:pt x="2016" y="393"/>
                  <a:pt x="2006" y="381"/>
                  <a:pt x="2000" y="366"/>
                </a:cubicBezTo>
                <a:cubicBezTo>
                  <a:pt x="1994" y="352"/>
                  <a:pt x="1991" y="336"/>
                  <a:pt x="1991" y="317"/>
                </a:cubicBezTo>
                <a:cubicBezTo>
                  <a:pt x="1991" y="280"/>
                  <a:pt x="2005" y="251"/>
                  <a:pt x="2034" y="228"/>
                </a:cubicBezTo>
                <a:cubicBezTo>
                  <a:pt x="2063" y="205"/>
                  <a:pt x="2100" y="194"/>
                  <a:pt x="2145" y="194"/>
                </a:cubicBezTo>
                <a:cubicBezTo>
                  <a:pt x="2159" y="194"/>
                  <a:pt x="2175" y="195"/>
                  <a:pt x="2193" y="198"/>
                </a:cubicBezTo>
                <a:cubicBezTo>
                  <a:pt x="2211" y="202"/>
                  <a:pt x="2225" y="206"/>
                  <a:pt x="2236" y="211"/>
                </a:cubicBezTo>
                <a:cubicBezTo>
                  <a:pt x="2236" y="293"/>
                  <a:pt x="2236" y="293"/>
                  <a:pt x="2236" y="293"/>
                </a:cubicBezTo>
                <a:cubicBezTo>
                  <a:pt x="2224" y="285"/>
                  <a:pt x="2209" y="278"/>
                  <a:pt x="2192" y="273"/>
                </a:cubicBezTo>
                <a:cubicBezTo>
                  <a:pt x="2175" y="268"/>
                  <a:pt x="2159" y="265"/>
                  <a:pt x="2142" y="265"/>
                </a:cubicBezTo>
                <a:cubicBezTo>
                  <a:pt x="2124" y="265"/>
                  <a:pt x="2110" y="269"/>
                  <a:pt x="2099" y="277"/>
                </a:cubicBezTo>
                <a:cubicBezTo>
                  <a:pt x="2089" y="285"/>
                  <a:pt x="2083" y="296"/>
                  <a:pt x="2083" y="308"/>
                </a:cubicBezTo>
                <a:cubicBezTo>
                  <a:pt x="2083" y="323"/>
                  <a:pt x="2087" y="334"/>
                  <a:pt x="2096" y="342"/>
                </a:cubicBezTo>
                <a:cubicBezTo>
                  <a:pt x="2104" y="350"/>
                  <a:pt x="2124" y="360"/>
                  <a:pt x="2154" y="372"/>
                </a:cubicBezTo>
                <a:cubicBezTo>
                  <a:pt x="2192" y="388"/>
                  <a:pt x="2219" y="405"/>
                  <a:pt x="2234" y="423"/>
                </a:cubicBezTo>
                <a:cubicBezTo>
                  <a:pt x="2250" y="442"/>
                  <a:pt x="2258" y="465"/>
                  <a:pt x="2258" y="492"/>
                </a:cubicBezTo>
                <a:close/>
                <a:moveTo>
                  <a:pt x="2723" y="401"/>
                </a:moveTo>
                <a:cubicBezTo>
                  <a:pt x="2723" y="467"/>
                  <a:pt x="2705" y="519"/>
                  <a:pt x="2667" y="559"/>
                </a:cubicBezTo>
                <a:cubicBezTo>
                  <a:pt x="2629" y="598"/>
                  <a:pt x="2577" y="617"/>
                  <a:pt x="2512" y="617"/>
                </a:cubicBezTo>
                <a:cubicBezTo>
                  <a:pt x="2450" y="617"/>
                  <a:pt x="2400" y="599"/>
                  <a:pt x="2363" y="561"/>
                </a:cubicBezTo>
                <a:cubicBezTo>
                  <a:pt x="2327" y="524"/>
                  <a:pt x="2308" y="474"/>
                  <a:pt x="2308" y="410"/>
                </a:cubicBezTo>
                <a:cubicBezTo>
                  <a:pt x="2308" y="343"/>
                  <a:pt x="2327" y="290"/>
                  <a:pt x="2365" y="252"/>
                </a:cubicBezTo>
                <a:cubicBezTo>
                  <a:pt x="2403" y="213"/>
                  <a:pt x="2455" y="194"/>
                  <a:pt x="2522" y="194"/>
                </a:cubicBezTo>
                <a:cubicBezTo>
                  <a:pt x="2585" y="194"/>
                  <a:pt x="2635" y="212"/>
                  <a:pt x="2670" y="249"/>
                </a:cubicBezTo>
                <a:cubicBezTo>
                  <a:pt x="2706" y="286"/>
                  <a:pt x="2723" y="337"/>
                  <a:pt x="2723" y="401"/>
                </a:cubicBezTo>
                <a:close/>
                <a:moveTo>
                  <a:pt x="2629" y="405"/>
                </a:moveTo>
                <a:cubicBezTo>
                  <a:pt x="2629" y="360"/>
                  <a:pt x="2619" y="326"/>
                  <a:pt x="2599" y="303"/>
                </a:cubicBezTo>
                <a:cubicBezTo>
                  <a:pt x="2579" y="280"/>
                  <a:pt x="2552" y="268"/>
                  <a:pt x="2517" y="268"/>
                </a:cubicBezTo>
                <a:cubicBezTo>
                  <a:pt x="2481" y="268"/>
                  <a:pt x="2453" y="280"/>
                  <a:pt x="2433" y="304"/>
                </a:cubicBezTo>
                <a:cubicBezTo>
                  <a:pt x="2413" y="329"/>
                  <a:pt x="2403" y="363"/>
                  <a:pt x="2403" y="407"/>
                </a:cubicBezTo>
                <a:cubicBezTo>
                  <a:pt x="2403" y="450"/>
                  <a:pt x="2413" y="483"/>
                  <a:pt x="2433" y="507"/>
                </a:cubicBezTo>
                <a:cubicBezTo>
                  <a:pt x="2453" y="531"/>
                  <a:pt x="2482" y="543"/>
                  <a:pt x="2518" y="543"/>
                </a:cubicBezTo>
                <a:cubicBezTo>
                  <a:pt x="2554" y="543"/>
                  <a:pt x="2582" y="531"/>
                  <a:pt x="2601" y="508"/>
                </a:cubicBezTo>
                <a:cubicBezTo>
                  <a:pt x="2619" y="484"/>
                  <a:pt x="2629" y="450"/>
                  <a:pt x="2629" y="405"/>
                </a:cubicBezTo>
                <a:close/>
                <a:moveTo>
                  <a:pt x="3017" y="84"/>
                </a:moveTo>
                <a:cubicBezTo>
                  <a:pt x="3002" y="77"/>
                  <a:pt x="2988" y="74"/>
                  <a:pt x="2973" y="74"/>
                </a:cubicBezTo>
                <a:cubicBezTo>
                  <a:pt x="2953" y="74"/>
                  <a:pt x="2938" y="80"/>
                  <a:pt x="2927" y="93"/>
                </a:cubicBezTo>
                <a:cubicBezTo>
                  <a:pt x="2916" y="106"/>
                  <a:pt x="2910" y="125"/>
                  <a:pt x="2910" y="149"/>
                </a:cubicBezTo>
                <a:cubicBezTo>
                  <a:pt x="2910" y="203"/>
                  <a:pt x="2910" y="203"/>
                  <a:pt x="2910" y="203"/>
                </a:cubicBezTo>
                <a:cubicBezTo>
                  <a:pt x="3001" y="203"/>
                  <a:pt x="3001" y="203"/>
                  <a:pt x="3001" y="203"/>
                </a:cubicBezTo>
                <a:cubicBezTo>
                  <a:pt x="3001" y="277"/>
                  <a:pt x="3001" y="277"/>
                  <a:pt x="3001" y="277"/>
                </a:cubicBezTo>
                <a:cubicBezTo>
                  <a:pt x="2910" y="277"/>
                  <a:pt x="2910" y="277"/>
                  <a:pt x="2910" y="277"/>
                </a:cubicBezTo>
                <a:cubicBezTo>
                  <a:pt x="2910" y="607"/>
                  <a:pt x="2910" y="607"/>
                  <a:pt x="2910" y="607"/>
                </a:cubicBezTo>
                <a:cubicBezTo>
                  <a:pt x="2818" y="607"/>
                  <a:pt x="2818" y="607"/>
                  <a:pt x="2818" y="607"/>
                </a:cubicBezTo>
                <a:cubicBezTo>
                  <a:pt x="2818" y="277"/>
                  <a:pt x="2818" y="277"/>
                  <a:pt x="2818" y="277"/>
                </a:cubicBezTo>
                <a:cubicBezTo>
                  <a:pt x="2750" y="277"/>
                  <a:pt x="2750" y="277"/>
                  <a:pt x="2750" y="277"/>
                </a:cubicBezTo>
                <a:cubicBezTo>
                  <a:pt x="2750" y="203"/>
                  <a:pt x="2750" y="203"/>
                  <a:pt x="2750" y="203"/>
                </a:cubicBezTo>
                <a:cubicBezTo>
                  <a:pt x="2818" y="203"/>
                  <a:pt x="2818" y="203"/>
                  <a:pt x="2818" y="203"/>
                </a:cubicBezTo>
                <a:cubicBezTo>
                  <a:pt x="2818" y="144"/>
                  <a:pt x="2818" y="144"/>
                  <a:pt x="2818" y="144"/>
                </a:cubicBezTo>
                <a:cubicBezTo>
                  <a:pt x="2818" y="116"/>
                  <a:pt x="2824" y="91"/>
                  <a:pt x="2836" y="69"/>
                </a:cubicBezTo>
                <a:cubicBezTo>
                  <a:pt x="2848" y="47"/>
                  <a:pt x="2866" y="30"/>
                  <a:pt x="2888" y="18"/>
                </a:cubicBezTo>
                <a:cubicBezTo>
                  <a:pt x="2910" y="6"/>
                  <a:pt x="2935" y="0"/>
                  <a:pt x="2963" y="0"/>
                </a:cubicBezTo>
                <a:cubicBezTo>
                  <a:pt x="2986" y="0"/>
                  <a:pt x="3004" y="2"/>
                  <a:pt x="3017" y="7"/>
                </a:cubicBezTo>
                <a:lnTo>
                  <a:pt x="3017" y="84"/>
                </a:lnTo>
                <a:close/>
                <a:moveTo>
                  <a:pt x="3255" y="603"/>
                </a:moveTo>
                <a:cubicBezTo>
                  <a:pt x="3250" y="607"/>
                  <a:pt x="3240" y="610"/>
                  <a:pt x="3226" y="613"/>
                </a:cubicBezTo>
                <a:cubicBezTo>
                  <a:pt x="3212" y="616"/>
                  <a:pt x="3198" y="617"/>
                  <a:pt x="3185" y="617"/>
                </a:cubicBezTo>
                <a:cubicBezTo>
                  <a:pt x="3106" y="617"/>
                  <a:pt x="3066" y="575"/>
                  <a:pt x="3066" y="489"/>
                </a:cubicBezTo>
                <a:cubicBezTo>
                  <a:pt x="3066" y="277"/>
                  <a:pt x="3066" y="277"/>
                  <a:pt x="3066" y="277"/>
                </a:cubicBezTo>
                <a:cubicBezTo>
                  <a:pt x="2999" y="277"/>
                  <a:pt x="2999" y="277"/>
                  <a:pt x="2999" y="277"/>
                </a:cubicBezTo>
                <a:cubicBezTo>
                  <a:pt x="2999" y="203"/>
                  <a:pt x="2999" y="203"/>
                  <a:pt x="2999" y="203"/>
                </a:cubicBezTo>
                <a:cubicBezTo>
                  <a:pt x="3066" y="203"/>
                  <a:pt x="3066" y="203"/>
                  <a:pt x="3066" y="203"/>
                </a:cubicBezTo>
                <a:cubicBezTo>
                  <a:pt x="3066" y="110"/>
                  <a:pt x="3066" y="110"/>
                  <a:pt x="3066" y="110"/>
                </a:cubicBezTo>
                <a:cubicBezTo>
                  <a:pt x="3158" y="82"/>
                  <a:pt x="3158" y="82"/>
                  <a:pt x="3158" y="82"/>
                </a:cubicBezTo>
                <a:cubicBezTo>
                  <a:pt x="3158" y="203"/>
                  <a:pt x="3158" y="203"/>
                  <a:pt x="3158" y="203"/>
                </a:cubicBezTo>
                <a:cubicBezTo>
                  <a:pt x="3255" y="203"/>
                  <a:pt x="3255" y="203"/>
                  <a:pt x="3255" y="203"/>
                </a:cubicBezTo>
                <a:cubicBezTo>
                  <a:pt x="3255" y="277"/>
                  <a:pt x="3255" y="277"/>
                  <a:pt x="3255" y="277"/>
                </a:cubicBezTo>
                <a:cubicBezTo>
                  <a:pt x="3158" y="277"/>
                  <a:pt x="3158" y="277"/>
                  <a:pt x="3158" y="277"/>
                </a:cubicBezTo>
                <a:cubicBezTo>
                  <a:pt x="3158" y="472"/>
                  <a:pt x="3158" y="472"/>
                  <a:pt x="3158" y="472"/>
                </a:cubicBezTo>
                <a:cubicBezTo>
                  <a:pt x="3158" y="498"/>
                  <a:pt x="3162" y="516"/>
                  <a:pt x="3172" y="527"/>
                </a:cubicBezTo>
                <a:cubicBezTo>
                  <a:pt x="3181" y="537"/>
                  <a:pt x="3195" y="543"/>
                  <a:pt x="3215" y="543"/>
                </a:cubicBezTo>
                <a:cubicBezTo>
                  <a:pt x="3220" y="543"/>
                  <a:pt x="3227" y="542"/>
                  <a:pt x="3235" y="539"/>
                </a:cubicBezTo>
                <a:cubicBezTo>
                  <a:pt x="3243" y="537"/>
                  <a:pt x="3250" y="534"/>
                  <a:pt x="3255" y="530"/>
                </a:cubicBezTo>
                <a:lnTo>
                  <a:pt x="3255" y="603"/>
                </a:lnTo>
                <a:close/>
                <a:moveTo>
                  <a:pt x="284" y="1455"/>
                </a:moveTo>
                <a:cubicBezTo>
                  <a:pt x="215" y="1292"/>
                  <a:pt x="215" y="1292"/>
                  <a:pt x="215" y="1292"/>
                </a:cubicBezTo>
                <a:cubicBezTo>
                  <a:pt x="197" y="1248"/>
                  <a:pt x="171" y="1226"/>
                  <a:pt x="138" y="1226"/>
                </a:cubicBezTo>
                <a:cubicBezTo>
                  <a:pt x="94" y="1226"/>
                  <a:pt x="94" y="1226"/>
                  <a:pt x="94" y="1226"/>
                </a:cubicBezTo>
                <a:cubicBezTo>
                  <a:pt x="94" y="1455"/>
                  <a:pt x="94" y="1455"/>
                  <a:pt x="94" y="1455"/>
                </a:cubicBezTo>
                <a:cubicBezTo>
                  <a:pt x="0" y="1455"/>
                  <a:pt x="0" y="1455"/>
                  <a:pt x="0" y="1455"/>
                </a:cubicBezTo>
                <a:cubicBezTo>
                  <a:pt x="0" y="890"/>
                  <a:pt x="0" y="890"/>
                  <a:pt x="0" y="890"/>
                </a:cubicBezTo>
                <a:cubicBezTo>
                  <a:pt x="183" y="890"/>
                  <a:pt x="183" y="890"/>
                  <a:pt x="183" y="890"/>
                </a:cubicBezTo>
                <a:cubicBezTo>
                  <a:pt x="242" y="890"/>
                  <a:pt x="288" y="903"/>
                  <a:pt x="321" y="930"/>
                </a:cubicBezTo>
                <a:cubicBezTo>
                  <a:pt x="353" y="957"/>
                  <a:pt x="370" y="994"/>
                  <a:pt x="370" y="1042"/>
                </a:cubicBezTo>
                <a:cubicBezTo>
                  <a:pt x="370" y="1082"/>
                  <a:pt x="359" y="1115"/>
                  <a:pt x="337" y="1142"/>
                </a:cubicBezTo>
                <a:cubicBezTo>
                  <a:pt x="315" y="1170"/>
                  <a:pt x="284" y="1189"/>
                  <a:pt x="245" y="1199"/>
                </a:cubicBezTo>
                <a:cubicBezTo>
                  <a:pt x="245" y="1200"/>
                  <a:pt x="245" y="1200"/>
                  <a:pt x="245" y="1200"/>
                </a:cubicBezTo>
                <a:cubicBezTo>
                  <a:pt x="257" y="1204"/>
                  <a:pt x="269" y="1213"/>
                  <a:pt x="281" y="1227"/>
                </a:cubicBezTo>
                <a:cubicBezTo>
                  <a:pt x="293" y="1241"/>
                  <a:pt x="303" y="1255"/>
                  <a:pt x="309" y="1270"/>
                </a:cubicBezTo>
                <a:cubicBezTo>
                  <a:pt x="396" y="1455"/>
                  <a:pt x="396" y="1455"/>
                  <a:pt x="396" y="1455"/>
                </a:cubicBezTo>
                <a:lnTo>
                  <a:pt x="284" y="1455"/>
                </a:lnTo>
                <a:close/>
                <a:moveTo>
                  <a:pt x="271" y="1051"/>
                </a:moveTo>
                <a:cubicBezTo>
                  <a:pt x="271" y="1025"/>
                  <a:pt x="262" y="1005"/>
                  <a:pt x="244" y="990"/>
                </a:cubicBezTo>
                <a:cubicBezTo>
                  <a:pt x="227" y="975"/>
                  <a:pt x="201" y="968"/>
                  <a:pt x="169" y="968"/>
                </a:cubicBezTo>
                <a:cubicBezTo>
                  <a:pt x="94" y="968"/>
                  <a:pt x="94" y="968"/>
                  <a:pt x="94" y="968"/>
                </a:cubicBezTo>
                <a:cubicBezTo>
                  <a:pt x="94" y="1147"/>
                  <a:pt x="94" y="1147"/>
                  <a:pt x="94" y="1147"/>
                </a:cubicBezTo>
                <a:cubicBezTo>
                  <a:pt x="168" y="1147"/>
                  <a:pt x="168" y="1147"/>
                  <a:pt x="168" y="1147"/>
                </a:cubicBezTo>
                <a:cubicBezTo>
                  <a:pt x="198" y="1147"/>
                  <a:pt x="223" y="1138"/>
                  <a:pt x="242" y="1120"/>
                </a:cubicBezTo>
                <a:cubicBezTo>
                  <a:pt x="261" y="1103"/>
                  <a:pt x="271" y="1080"/>
                  <a:pt x="271" y="1051"/>
                </a:cubicBezTo>
                <a:close/>
                <a:moveTo>
                  <a:pt x="485" y="1280"/>
                </a:moveTo>
                <a:cubicBezTo>
                  <a:pt x="487" y="1317"/>
                  <a:pt x="498" y="1345"/>
                  <a:pt x="519" y="1364"/>
                </a:cubicBezTo>
                <a:cubicBezTo>
                  <a:pt x="539" y="1383"/>
                  <a:pt x="568" y="1393"/>
                  <a:pt x="606" y="1393"/>
                </a:cubicBezTo>
                <a:cubicBezTo>
                  <a:pt x="629" y="1393"/>
                  <a:pt x="651" y="1389"/>
                  <a:pt x="672" y="1382"/>
                </a:cubicBezTo>
                <a:cubicBezTo>
                  <a:pt x="693" y="1375"/>
                  <a:pt x="712" y="1366"/>
                  <a:pt x="728" y="1354"/>
                </a:cubicBezTo>
                <a:cubicBezTo>
                  <a:pt x="728" y="1431"/>
                  <a:pt x="728" y="1431"/>
                  <a:pt x="728" y="1431"/>
                </a:cubicBezTo>
                <a:cubicBezTo>
                  <a:pt x="712" y="1441"/>
                  <a:pt x="692" y="1450"/>
                  <a:pt x="666" y="1456"/>
                </a:cubicBezTo>
                <a:cubicBezTo>
                  <a:pt x="640" y="1462"/>
                  <a:pt x="613" y="1465"/>
                  <a:pt x="584" y="1465"/>
                </a:cubicBezTo>
                <a:cubicBezTo>
                  <a:pt x="523" y="1465"/>
                  <a:pt x="476" y="1447"/>
                  <a:pt x="442" y="1410"/>
                </a:cubicBezTo>
                <a:cubicBezTo>
                  <a:pt x="408" y="1374"/>
                  <a:pt x="391" y="1323"/>
                  <a:pt x="391" y="1257"/>
                </a:cubicBezTo>
                <a:cubicBezTo>
                  <a:pt x="391" y="1214"/>
                  <a:pt x="400" y="1176"/>
                  <a:pt x="417" y="1144"/>
                </a:cubicBezTo>
                <a:cubicBezTo>
                  <a:pt x="433" y="1112"/>
                  <a:pt x="456" y="1087"/>
                  <a:pt x="486" y="1069"/>
                </a:cubicBezTo>
                <a:cubicBezTo>
                  <a:pt x="516" y="1051"/>
                  <a:pt x="548" y="1042"/>
                  <a:pt x="584" y="1042"/>
                </a:cubicBezTo>
                <a:cubicBezTo>
                  <a:pt x="639" y="1042"/>
                  <a:pt x="683" y="1059"/>
                  <a:pt x="714" y="1093"/>
                </a:cubicBezTo>
                <a:cubicBezTo>
                  <a:pt x="745" y="1127"/>
                  <a:pt x="760" y="1174"/>
                  <a:pt x="760" y="1235"/>
                </a:cubicBezTo>
                <a:cubicBezTo>
                  <a:pt x="760" y="1280"/>
                  <a:pt x="760" y="1280"/>
                  <a:pt x="760" y="1280"/>
                </a:cubicBezTo>
                <a:lnTo>
                  <a:pt x="485" y="1280"/>
                </a:lnTo>
                <a:close/>
                <a:moveTo>
                  <a:pt x="669" y="1212"/>
                </a:moveTo>
                <a:cubicBezTo>
                  <a:pt x="669" y="1180"/>
                  <a:pt x="662" y="1155"/>
                  <a:pt x="647" y="1138"/>
                </a:cubicBezTo>
                <a:cubicBezTo>
                  <a:pt x="632" y="1121"/>
                  <a:pt x="611" y="1113"/>
                  <a:pt x="584" y="1113"/>
                </a:cubicBezTo>
                <a:cubicBezTo>
                  <a:pt x="559" y="1113"/>
                  <a:pt x="537" y="1122"/>
                  <a:pt x="519" y="1140"/>
                </a:cubicBezTo>
                <a:cubicBezTo>
                  <a:pt x="501" y="1159"/>
                  <a:pt x="490" y="1182"/>
                  <a:pt x="485" y="1212"/>
                </a:cubicBezTo>
                <a:lnTo>
                  <a:pt x="669" y="1212"/>
                </a:lnTo>
                <a:close/>
                <a:moveTo>
                  <a:pt x="1037" y="1455"/>
                </a:moveTo>
                <a:cubicBezTo>
                  <a:pt x="1037" y="1400"/>
                  <a:pt x="1037" y="1400"/>
                  <a:pt x="1037" y="1400"/>
                </a:cubicBezTo>
                <a:cubicBezTo>
                  <a:pt x="1035" y="1400"/>
                  <a:pt x="1035" y="1400"/>
                  <a:pt x="1035" y="1400"/>
                </a:cubicBezTo>
                <a:cubicBezTo>
                  <a:pt x="1007" y="1443"/>
                  <a:pt x="967" y="1465"/>
                  <a:pt x="916" y="1465"/>
                </a:cubicBezTo>
                <a:cubicBezTo>
                  <a:pt x="876" y="1465"/>
                  <a:pt x="845" y="1455"/>
                  <a:pt x="822" y="1433"/>
                </a:cubicBezTo>
                <a:cubicBezTo>
                  <a:pt x="799" y="1411"/>
                  <a:pt x="787" y="1382"/>
                  <a:pt x="787" y="1345"/>
                </a:cubicBezTo>
                <a:cubicBezTo>
                  <a:pt x="787" y="1307"/>
                  <a:pt x="799" y="1277"/>
                  <a:pt x="821" y="1254"/>
                </a:cubicBezTo>
                <a:cubicBezTo>
                  <a:pt x="843" y="1231"/>
                  <a:pt x="876" y="1217"/>
                  <a:pt x="920" y="1212"/>
                </a:cubicBezTo>
                <a:cubicBezTo>
                  <a:pt x="1038" y="1195"/>
                  <a:pt x="1038" y="1195"/>
                  <a:pt x="1038" y="1195"/>
                </a:cubicBezTo>
                <a:cubicBezTo>
                  <a:pt x="1038" y="1140"/>
                  <a:pt x="1012" y="1113"/>
                  <a:pt x="961" y="1113"/>
                </a:cubicBezTo>
                <a:cubicBezTo>
                  <a:pt x="936" y="1113"/>
                  <a:pt x="912" y="1117"/>
                  <a:pt x="889" y="1125"/>
                </a:cubicBezTo>
                <a:cubicBezTo>
                  <a:pt x="866" y="1133"/>
                  <a:pt x="845" y="1144"/>
                  <a:pt x="827" y="1158"/>
                </a:cubicBezTo>
                <a:cubicBezTo>
                  <a:pt x="827" y="1077"/>
                  <a:pt x="827" y="1077"/>
                  <a:pt x="827" y="1077"/>
                </a:cubicBezTo>
                <a:cubicBezTo>
                  <a:pt x="841" y="1068"/>
                  <a:pt x="863" y="1060"/>
                  <a:pt x="892" y="1053"/>
                </a:cubicBezTo>
                <a:cubicBezTo>
                  <a:pt x="921" y="1045"/>
                  <a:pt x="947" y="1042"/>
                  <a:pt x="970" y="1042"/>
                </a:cubicBezTo>
                <a:cubicBezTo>
                  <a:pt x="1022" y="1042"/>
                  <a:pt x="1061" y="1055"/>
                  <a:pt x="1087" y="1082"/>
                </a:cubicBezTo>
                <a:cubicBezTo>
                  <a:pt x="1114" y="1109"/>
                  <a:pt x="1127" y="1148"/>
                  <a:pt x="1127" y="1199"/>
                </a:cubicBezTo>
                <a:cubicBezTo>
                  <a:pt x="1127" y="1455"/>
                  <a:pt x="1127" y="1455"/>
                  <a:pt x="1127" y="1455"/>
                </a:cubicBezTo>
                <a:lnTo>
                  <a:pt x="1037" y="1455"/>
                </a:lnTo>
                <a:close/>
                <a:moveTo>
                  <a:pt x="877" y="1336"/>
                </a:moveTo>
                <a:cubicBezTo>
                  <a:pt x="877" y="1353"/>
                  <a:pt x="883" y="1367"/>
                  <a:pt x="896" y="1378"/>
                </a:cubicBezTo>
                <a:cubicBezTo>
                  <a:pt x="909" y="1388"/>
                  <a:pt x="925" y="1393"/>
                  <a:pt x="944" y="1393"/>
                </a:cubicBezTo>
                <a:cubicBezTo>
                  <a:pt x="971" y="1393"/>
                  <a:pt x="993" y="1384"/>
                  <a:pt x="1011" y="1365"/>
                </a:cubicBezTo>
                <a:cubicBezTo>
                  <a:pt x="1029" y="1347"/>
                  <a:pt x="1038" y="1323"/>
                  <a:pt x="1038" y="1295"/>
                </a:cubicBezTo>
                <a:cubicBezTo>
                  <a:pt x="1038" y="1259"/>
                  <a:pt x="1038" y="1259"/>
                  <a:pt x="1038" y="1259"/>
                </a:cubicBezTo>
                <a:cubicBezTo>
                  <a:pt x="950" y="1270"/>
                  <a:pt x="950" y="1270"/>
                  <a:pt x="950" y="1270"/>
                </a:cubicBezTo>
                <a:cubicBezTo>
                  <a:pt x="923" y="1274"/>
                  <a:pt x="904" y="1281"/>
                  <a:pt x="893" y="1291"/>
                </a:cubicBezTo>
                <a:cubicBezTo>
                  <a:pt x="882" y="1301"/>
                  <a:pt x="877" y="1316"/>
                  <a:pt x="877" y="1336"/>
                </a:cubicBezTo>
                <a:close/>
                <a:moveTo>
                  <a:pt x="1478" y="1455"/>
                </a:moveTo>
                <a:cubicBezTo>
                  <a:pt x="1478" y="1392"/>
                  <a:pt x="1478" y="1392"/>
                  <a:pt x="1478" y="1392"/>
                </a:cubicBezTo>
                <a:cubicBezTo>
                  <a:pt x="1476" y="1392"/>
                  <a:pt x="1476" y="1392"/>
                  <a:pt x="1476" y="1392"/>
                </a:cubicBezTo>
                <a:cubicBezTo>
                  <a:pt x="1448" y="1441"/>
                  <a:pt x="1403" y="1465"/>
                  <a:pt x="1344" y="1465"/>
                </a:cubicBezTo>
                <a:cubicBezTo>
                  <a:pt x="1293" y="1465"/>
                  <a:pt x="1252" y="1447"/>
                  <a:pt x="1222" y="1411"/>
                </a:cubicBezTo>
                <a:cubicBezTo>
                  <a:pt x="1192" y="1375"/>
                  <a:pt x="1177" y="1325"/>
                  <a:pt x="1177" y="1263"/>
                </a:cubicBezTo>
                <a:cubicBezTo>
                  <a:pt x="1177" y="1196"/>
                  <a:pt x="1193" y="1142"/>
                  <a:pt x="1227" y="1102"/>
                </a:cubicBezTo>
                <a:cubicBezTo>
                  <a:pt x="1260" y="1062"/>
                  <a:pt x="1305" y="1042"/>
                  <a:pt x="1362" y="1042"/>
                </a:cubicBezTo>
                <a:cubicBezTo>
                  <a:pt x="1387" y="1042"/>
                  <a:pt x="1410" y="1047"/>
                  <a:pt x="1430" y="1057"/>
                </a:cubicBezTo>
                <a:cubicBezTo>
                  <a:pt x="1449" y="1067"/>
                  <a:pt x="1465" y="1082"/>
                  <a:pt x="1476" y="1102"/>
                </a:cubicBezTo>
                <a:cubicBezTo>
                  <a:pt x="1478" y="1102"/>
                  <a:pt x="1478" y="1102"/>
                  <a:pt x="1478" y="1102"/>
                </a:cubicBezTo>
                <a:cubicBezTo>
                  <a:pt x="1478" y="857"/>
                  <a:pt x="1478" y="857"/>
                  <a:pt x="1478" y="857"/>
                </a:cubicBezTo>
                <a:cubicBezTo>
                  <a:pt x="1569" y="857"/>
                  <a:pt x="1569" y="857"/>
                  <a:pt x="1569" y="857"/>
                </a:cubicBezTo>
                <a:cubicBezTo>
                  <a:pt x="1569" y="1455"/>
                  <a:pt x="1569" y="1455"/>
                  <a:pt x="1569" y="1455"/>
                </a:cubicBezTo>
                <a:lnTo>
                  <a:pt x="1478" y="1455"/>
                </a:lnTo>
                <a:close/>
                <a:moveTo>
                  <a:pt x="1479" y="1219"/>
                </a:moveTo>
                <a:cubicBezTo>
                  <a:pt x="1479" y="1191"/>
                  <a:pt x="1469" y="1167"/>
                  <a:pt x="1450" y="1147"/>
                </a:cubicBezTo>
                <a:cubicBezTo>
                  <a:pt x="1431" y="1126"/>
                  <a:pt x="1408" y="1116"/>
                  <a:pt x="1379" y="1116"/>
                </a:cubicBezTo>
                <a:cubicBezTo>
                  <a:pt x="1345" y="1116"/>
                  <a:pt x="1318" y="1129"/>
                  <a:pt x="1300" y="1154"/>
                </a:cubicBezTo>
                <a:cubicBezTo>
                  <a:pt x="1281" y="1179"/>
                  <a:pt x="1271" y="1215"/>
                  <a:pt x="1271" y="1261"/>
                </a:cubicBezTo>
                <a:cubicBezTo>
                  <a:pt x="1271" y="1301"/>
                  <a:pt x="1281" y="1333"/>
                  <a:pt x="1299" y="1356"/>
                </a:cubicBezTo>
                <a:cubicBezTo>
                  <a:pt x="1318" y="1379"/>
                  <a:pt x="1343" y="1391"/>
                  <a:pt x="1375" y="1391"/>
                </a:cubicBezTo>
                <a:cubicBezTo>
                  <a:pt x="1404" y="1391"/>
                  <a:pt x="1429" y="1379"/>
                  <a:pt x="1449" y="1356"/>
                </a:cubicBezTo>
                <a:cubicBezTo>
                  <a:pt x="1469" y="1333"/>
                  <a:pt x="1479" y="1302"/>
                  <a:pt x="1479" y="1265"/>
                </a:cubicBezTo>
                <a:lnTo>
                  <a:pt x="1479" y="1219"/>
                </a:lnTo>
                <a:close/>
                <a:moveTo>
                  <a:pt x="1684" y="1645"/>
                </a:moveTo>
                <a:cubicBezTo>
                  <a:pt x="1662" y="1645"/>
                  <a:pt x="1643" y="1643"/>
                  <a:pt x="1628" y="1639"/>
                </a:cubicBezTo>
                <a:cubicBezTo>
                  <a:pt x="1628" y="1561"/>
                  <a:pt x="1628" y="1561"/>
                  <a:pt x="1628" y="1561"/>
                </a:cubicBezTo>
                <a:cubicBezTo>
                  <a:pt x="1643" y="1568"/>
                  <a:pt x="1658" y="1571"/>
                  <a:pt x="1673" y="1571"/>
                </a:cubicBezTo>
                <a:cubicBezTo>
                  <a:pt x="1705" y="1571"/>
                  <a:pt x="1729" y="1554"/>
                  <a:pt x="1744" y="1519"/>
                </a:cubicBezTo>
                <a:cubicBezTo>
                  <a:pt x="1771" y="1455"/>
                  <a:pt x="1771" y="1455"/>
                  <a:pt x="1771" y="1455"/>
                </a:cubicBezTo>
                <a:cubicBezTo>
                  <a:pt x="1610" y="1051"/>
                  <a:pt x="1610" y="1051"/>
                  <a:pt x="1610" y="1051"/>
                </a:cubicBezTo>
                <a:cubicBezTo>
                  <a:pt x="1712" y="1051"/>
                  <a:pt x="1712" y="1051"/>
                  <a:pt x="1712" y="1051"/>
                </a:cubicBezTo>
                <a:cubicBezTo>
                  <a:pt x="1807" y="1336"/>
                  <a:pt x="1807" y="1336"/>
                  <a:pt x="1807" y="1336"/>
                </a:cubicBezTo>
                <a:cubicBezTo>
                  <a:pt x="1810" y="1346"/>
                  <a:pt x="1813" y="1359"/>
                  <a:pt x="1816" y="1375"/>
                </a:cubicBezTo>
                <a:cubicBezTo>
                  <a:pt x="1817" y="1375"/>
                  <a:pt x="1817" y="1375"/>
                  <a:pt x="1817" y="1375"/>
                </a:cubicBezTo>
                <a:cubicBezTo>
                  <a:pt x="1827" y="1336"/>
                  <a:pt x="1827" y="1336"/>
                  <a:pt x="1827" y="1336"/>
                </a:cubicBezTo>
                <a:cubicBezTo>
                  <a:pt x="1925" y="1051"/>
                  <a:pt x="1925" y="1051"/>
                  <a:pt x="1925" y="1051"/>
                </a:cubicBezTo>
                <a:cubicBezTo>
                  <a:pt x="2018" y="1051"/>
                  <a:pt x="2018" y="1051"/>
                  <a:pt x="2018" y="1051"/>
                </a:cubicBezTo>
                <a:cubicBezTo>
                  <a:pt x="1842" y="1504"/>
                  <a:pt x="1842" y="1504"/>
                  <a:pt x="1842" y="1504"/>
                </a:cubicBezTo>
                <a:cubicBezTo>
                  <a:pt x="1824" y="1553"/>
                  <a:pt x="1802" y="1589"/>
                  <a:pt x="1775" y="1611"/>
                </a:cubicBezTo>
                <a:cubicBezTo>
                  <a:pt x="1749" y="1634"/>
                  <a:pt x="1719" y="1645"/>
                  <a:pt x="1684" y="16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a:extLst>
              <a:ext uri="{FF2B5EF4-FFF2-40B4-BE49-F238E27FC236}">
                <a16:creationId xmlns:a16="http://schemas.microsoft.com/office/drawing/2014/main" id="{414AD803-1FD5-4461-AD35-4D4DB70E3A09}"/>
              </a:ext>
              <a:ext uri="{C183D7F6-B498-43B3-948B-1728B52AA6E4}">
                <adec:decorative xmlns:adec="http://schemas.microsoft.com/office/drawing/2017/decorative" val="1"/>
              </a:ext>
            </a:extLst>
          </p:cNvPr>
          <p:cNvPicPr>
            <a:picLocks noChangeAspect="1"/>
          </p:cNvPicPr>
          <p:nvPr/>
        </p:nvPicPr>
        <p:blipFill rotWithShape="1">
          <a:blip r:embed="rId3"/>
          <a:srcRect t="11809" r="3579" b="17467"/>
          <a:stretch/>
        </p:blipFill>
        <p:spPr>
          <a:xfrm>
            <a:off x="5958586" y="-1"/>
            <a:ext cx="6233414" cy="6858001"/>
          </a:xfrm>
          <a:prstGeom prst="rect">
            <a:avLst/>
          </a:prstGeom>
        </p:spPr>
      </p:pic>
    </p:spTree>
    <p:extLst>
      <p:ext uri="{BB962C8B-B14F-4D97-AF65-F5344CB8AC3E}">
        <p14:creationId xmlns:p14="http://schemas.microsoft.com/office/powerpoint/2010/main" val="35776557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6" name="TextBox 5">
            <a:extLst>
              <a:ext uri="{FF2B5EF4-FFF2-40B4-BE49-F238E27FC236}">
                <a16:creationId xmlns:a16="http://schemas.microsoft.com/office/drawing/2014/main" id="{55172CF2-8949-41D2-A849-0D7A7B2175D6}"/>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
        <p:nvSpPr>
          <p:cNvPr id="8" name="Text Placeholder 16">
            <a:extLst>
              <a:ext uri="{FF2B5EF4-FFF2-40B4-BE49-F238E27FC236}">
                <a16:creationId xmlns:a16="http://schemas.microsoft.com/office/drawing/2014/main" id="{8C8FE31B-78EE-49BB-83BA-C27F01056949}"/>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a:t>Session code</a:t>
            </a:r>
          </a:p>
        </p:txBody>
      </p:sp>
    </p:spTree>
    <p:extLst>
      <p:ext uri="{BB962C8B-B14F-4D97-AF65-F5344CB8AC3E}">
        <p14:creationId xmlns:p14="http://schemas.microsoft.com/office/powerpoint/2010/main" val="4258560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a:extLst>
              <a:ext uri="{FF2B5EF4-FFF2-40B4-BE49-F238E27FC236}">
                <a16:creationId xmlns:a16="http://schemas.microsoft.com/office/drawing/2014/main" id="{523C46B0-B5A4-4CF0-8CF6-AEFC88BC846A}"/>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403455993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4">
            <a:extLst>
              <a:ext uri="{FF2B5EF4-FFF2-40B4-BE49-F238E27FC236}">
                <a16:creationId xmlns:a16="http://schemas.microsoft.com/office/drawing/2014/main" id="{67AFE834-965D-46BB-AD35-6485534E8378}"/>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2597965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E6DD86A3-370B-4B16-8C94-A5F62AE9207E}"/>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8447198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4">
            <a:extLst>
              <a:ext uri="{FF2B5EF4-FFF2-40B4-BE49-F238E27FC236}">
                <a16:creationId xmlns:a16="http://schemas.microsoft.com/office/drawing/2014/main" id="{1C08635B-C0DD-495F-B861-310107245327}"/>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96618685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1538084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
        <p:nvSpPr>
          <p:cNvPr id="3" name="TextBox 2">
            <a:extLst>
              <a:ext uri="{FF2B5EF4-FFF2-40B4-BE49-F238E27FC236}">
                <a16:creationId xmlns:a16="http://schemas.microsoft.com/office/drawing/2014/main" id="{918F250C-1973-44C9-969A-F234C50A6682}"/>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91422378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D5483FF-8A1C-4A5D-8C77-461D48701F35}"/>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637006" y="5166804"/>
            <a:ext cx="1401355" cy="1406545"/>
          </a:xfrm>
          <a:prstGeom prst="rect">
            <a:avLst/>
          </a:prstGeom>
        </p:spPr>
      </p:pic>
      <p:pic>
        <p:nvPicPr>
          <p:cNvPr id="8" name="Picture 7">
            <a:extLst>
              <a:ext uri="{FF2B5EF4-FFF2-40B4-BE49-F238E27FC236}">
                <a16:creationId xmlns:a16="http://schemas.microsoft.com/office/drawing/2014/main" id="{A3DAB50B-5EC8-4B34-AC71-D14D9E2A9609}"/>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10496596" y="290456"/>
            <a:ext cx="1406545" cy="1406545"/>
          </a:xfrm>
          <a:prstGeom prst="rect">
            <a:avLst/>
          </a:prstGeom>
        </p:spPr>
      </p:pic>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4608AE61-1E2A-44F6-AA70-26B8856E071F}"/>
              </a:ext>
            </a:extLst>
          </p:cNvPr>
          <p:cNvSpPr txBox="1"/>
          <p:nvPr/>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90580900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9429443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TextBox 4">
            <a:extLst>
              <a:ext uri="{FF2B5EF4-FFF2-40B4-BE49-F238E27FC236}">
                <a16:creationId xmlns:a16="http://schemas.microsoft.com/office/drawing/2014/main" id="{BBC474B0-6F8A-4527-A5FC-DE370B59C943}"/>
              </a:ext>
            </a:extLst>
          </p:cNvPr>
          <p:cNvSpPr txBox="1"/>
          <p:nvPr/>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pic>
        <p:nvPicPr>
          <p:cNvPr id="6" name="Picture 5">
            <a:extLst>
              <a:ext uri="{FF2B5EF4-FFF2-40B4-BE49-F238E27FC236}">
                <a16:creationId xmlns:a16="http://schemas.microsoft.com/office/drawing/2014/main" id="{94CFD0E0-1625-4117-8F11-2251437741CA}"/>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12B0A8A0-01D8-444A-B0DE-A28AE7708E1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6204058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
        <p:nvSpPr>
          <p:cNvPr id="5" name="TextBox 4">
            <a:extLst>
              <a:ext uri="{FF2B5EF4-FFF2-40B4-BE49-F238E27FC236}">
                <a16:creationId xmlns:a16="http://schemas.microsoft.com/office/drawing/2014/main" id="{60C38699-A815-46DF-8683-AD9D70C457F0}"/>
              </a:ext>
            </a:extLst>
          </p:cNvPr>
          <p:cNvSpPr txBox="1"/>
          <p:nvPr/>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pic>
        <p:nvPicPr>
          <p:cNvPr id="6" name="Picture 5">
            <a:extLst>
              <a:ext uri="{FF2B5EF4-FFF2-40B4-BE49-F238E27FC236}">
                <a16:creationId xmlns:a16="http://schemas.microsoft.com/office/drawing/2014/main" id="{02CD22C3-9CBF-447D-924C-78F5E388080A}"/>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51B93FF3-2504-4A0A-96C9-427F96655F8B}"/>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1A908A13-5B22-4076-BA35-F9D142DACCE0}"/>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94908808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Square Photo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TextBox 4">
            <a:extLst>
              <a:ext uri="{FF2B5EF4-FFF2-40B4-BE49-F238E27FC236}">
                <a16:creationId xmlns:a16="http://schemas.microsoft.com/office/drawing/2014/main" id="{BBC474B0-6F8A-4527-A5FC-DE370B59C943}"/>
              </a:ext>
            </a:extLst>
          </p:cNvPr>
          <p:cNvSpPr txBox="1"/>
          <p:nvPr/>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625529" y="292608"/>
            <a:ext cx="6272784" cy="6272784"/>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57749949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98157016-2979-4ABA-B2ED-33A7582D68F8}"/>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72897340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28243016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7" name="TextBox 6">
            <a:extLst>
              <a:ext uri="{FF2B5EF4-FFF2-40B4-BE49-F238E27FC236}">
                <a16:creationId xmlns:a16="http://schemas.microsoft.com/office/drawing/2014/main" id="{1B28AF1D-BAC8-4480-8E8D-9C72BBB7CF58}"/>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82000317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CDB6A170-31B0-4B7A-9E80-BC461A6C25D7}"/>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96744529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C9A03A1B-DC26-4C7A-B4A8-14CF66851FFF}"/>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78467940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
        <p:nvSpPr>
          <p:cNvPr id="5" name="TextBox 4">
            <a:extLst>
              <a:ext uri="{FF2B5EF4-FFF2-40B4-BE49-F238E27FC236}">
                <a16:creationId xmlns:a16="http://schemas.microsoft.com/office/drawing/2014/main" id="{272386A9-F950-4490-BCED-202D3722652F}"/>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527561850"/>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F551D233-6F8A-453D-AB33-CA6F7D4D4FD9}"/>
              </a:ext>
            </a:extLst>
          </p:cNvPr>
          <p:cNvSpPr txBox="1"/>
          <p:nvPr/>
        </p:nvSpPr>
        <p:spPr>
          <a:xfrm>
            <a:off x="4648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755243781"/>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9548733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401513949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6" name="TextBox 5">
            <a:extLst>
              <a:ext uri="{FF2B5EF4-FFF2-40B4-BE49-F238E27FC236}">
                <a16:creationId xmlns:a16="http://schemas.microsoft.com/office/drawing/2014/main" id="{9AE46A67-6A63-41F9-A6E2-3792133F2FCC}"/>
              </a:ext>
            </a:extLst>
          </p:cNvPr>
          <p:cNvSpPr txBox="1"/>
          <p:nvPr/>
        </p:nvSpPr>
        <p:spPr>
          <a:xfrm>
            <a:off x="4938315"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92890401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AC92D28-5D28-4AEB-BFEA-F6A5F00D48E2}"/>
              </a:ext>
            </a:extLst>
          </p:cNvPr>
          <p:cNvSpPr txBox="1"/>
          <p:nvPr/>
        </p:nvSpPr>
        <p:spPr>
          <a:xfrm>
            <a:off x="4941888"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4859199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
        <p:nvSpPr>
          <p:cNvPr id="4" name="TextBox 3">
            <a:extLst>
              <a:ext uri="{FF2B5EF4-FFF2-40B4-BE49-F238E27FC236}">
                <a16:creationId xmlns:a16="http://schemas.microsoft.com/office/drawing/2014/main" id="{3A80AAD6-0B67-4551-8E09-5CC8B341A820}"/>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3749793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
        <p:nvSpPr>
          <p:cNvPr id="4" name="TextBox 3">
            <a:extLst>
              <a:ext uri="{FF2B5EF4-FFF2-40B4-BE49-F238E27FC236}">
                <a16:creationId xmlns:a16="http://schemas.microsoft.com/office/drawing/2014/main" id="{86A9DFCC-781C-459D-AE29-71C69B84DE48}"/>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2564553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
        <p:nvSpPr>
          <p:cNvPr id="3" name="TextBox 2">
            <a:extLst>
              <a:ext uri="{FF2B5EF4-FFF2-40B4-BE49-F238E27FC236}">
                <a16:creationId xmlns:a16="http://schemas.microsoft.com/office/drawing/2014/main" id="{7941EE98-1D5E-42BA-AC44-9CC0B043C811}"/>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0056065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
        <p:nvSpPr>
          <p:cNvPr id="3" name="TextBox 2">
            <a:extLst>
              <a:ext uri="{FF2B5EF4-FFF2-40B4-BE49-F238E27FC236}">
                <a16:creationId xmlns:a16="http://schemas.microsoft.com/office/drawing/2014/main" id="{CF645DA7-B742-4854-BE09-96D9E884426C}"/>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298969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10D5E06-84D0-4280-8263-0CDB2F5832E4}"/>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62799286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2214F6-AD52-4A0A-B088-BDFE743DD0BE}"/>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12160139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13280599"/>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1986683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70592540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7778499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Title Only dark">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lvl1pPr>
          </a:lstStyle>
          <a:p>
            <a:r>
              <a:rPr lang="en-US"/>
              <a:t>Click to edit Master title style</a:t>
            </a:r>
          </a:p>
        </p:txBody>
      </p:sp>
    </p:spTree>
    <p:extLst>
      <p:ext uri="{BB962C8B-B14F-4D97-AF65-F5344CB8AC3E}">
        <p14:creationId xmlns:p14="http://schemas.microsoft.com/office/powerpoint/2010/main" val="17414918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Blank l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029337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3A686-3EB4-419D-91BF-1696B702FBB3}"/>
              </a:ext>
            </a:extLst>
          </p:cNvPr>
          <p:cNvSpPr>
            <a:spLocks noGrp="1"/>
          </p:cNvSpPr>
          <p:nvPr>
            <p:ph type="title"/>
          </p:nvPr>
        </p:nvSpPr>
        <p:spPr>
          <a:xfrm>
            <a:off x="381000" y="18255"/>
            <a:ext cx="10515600" cy="1325563"/>
          </a:xfrm>
        </p:spPr>
        <p:txBody>
          <a:bodyPr>
            <a:normAutofit/>
          </a:bodyPr>
          <a:lstStyle>
            <a:lvl1pPr>
              <a:defRPr sz="2400">
                <a:latin typeface="Segoe UI Semibold" panose="020B0702040204020203" pitchFamily="34" charset="0"/>
                <a:cs typeface="Segoe UI Semibold" panose="020B0702040204020203"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461531D4-5D15-4D37-A0C1-8E4D14BEA485}"/>
              </a:ext>
            </a:extLst>
          </p:cNvPr>
          <p:cNvSpPr>
            <a:spLocks noGrp="1"/>
          </p:cNvSpPr>
          <p:nvPr>
            <p:ph idx="1"/>
          </p:nvPr>
        </p:nvSpPr>
        <p:spPr>
          <a:xfrm>
            <a:off x="381000" y="1559169"/>
            <a:ext cx="10972800" cy="46177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1E0675-D847-4AAE-B171-E7EA3CE3D9A1}"/>
              </a:ext>
            </a:extLst>
          </p:cNvPr>
          <p:cNvSpPr>
            <a:spLocks noGrp="1"/>
          </p:cNvSpPr>
          <p:nvPr>
            <p:ph type="dt" sz="half" idx="10"/>
          </p:nvPr>
        </p:nvSpPr>
        <p:spPr/>
        <p:txBody>
          <a:bodyPr/>
          <a:lstStyle/>
          <a:p>
            <a:fld id="{E95ED419-13FD-4511-A1AF-B0C1C92D3E0E}" type="datetimeFigureOut">
              <a:rPr lang="en-US" smtClean="0"/>
              <a:t>8/14/2020</a:t>
            </a:fld>
            <a:endParaRPr lang="en-US"/>
          </a:p>
        </p:txBody>
      </p:sp>
      <p:sp>
        <p:nvSpPr>
          <p:cNvPr id="5" name="Footer Placeholder 4">
            <a:extLst>
              <a:ext uri="{FF2B5EF4-FFF2-40B4-BE49-F238E27FC236}">
                <a16:creationId xmlns:a16="http://schemas.microsoft.com/office/drawing/2014/main" id="{9E4D414A-2BBD-4151-9BEC-6DAFC72E3D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158530-F5CC-46BA-9C78-B05D8C6F1C1C}"/>
              </a:ext>
            </a:extLst>
          </p:cNvPr>
          <p:cNvSpPr>
            <a:spLocks noGrp="1"/>
          </p:cNvSpPr>
          <p:nvPr>
            <p:ph type="sldNum" sz="quarter" idx="12"/>
          </p:nvPr>
        </p:nvSpPr>
        <p:spPr/>
        <p:txBody>
          <a:bodyPr/>
          <a:lstStyle/>
          <a:p>
            <a:fld id="{7E85362D-5068-467B-A8EF-57088B9F4B3F}" type="slidenum">
              <a:rPr lang="en-US" smtClean="0"/>
              <a:t>‹#›</a:t>
            </a:fld>
            <a:endParaRPr lang="en-US"/>
          </a:p>
        </p:txBody>
      </p:sp>
    </p:spTree>
    <p:extLst>
      <p:ext uri="{BB962C8B-B14F-4D97-AF65-F5344CB8AC3E}">
        <p14:creationId xmlns:p14="http://schemas.microsoft.com/office/powerpoint/2010/main" val="255837441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Two women sitting on a couch talking. One women is looking at her laptop.&#10;&#10;Description automatically generated">
            <a:extLst>
              <a:ext uri="{FF2B5EF4-FFF2-40B4-BE49-F238E27FC236}">
                <a16:creationId xmlns:a16="http://schemas.microsoft.com/office/drawing/2014/main" id="{0294EAC0-E3A1-4636-8A23-8227C90F205D}"/>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36733281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Two women sitting on a couch talking. One women is looking at her laptop.&#10;&#10;Description automatically generated">
            <a:extLst>
              <a:ext uri="{FF2B5EF4-FFF2-40B4-BE49-F238E27FC236}">
                <a16:creationId xmlns:a16="http://schemas.microsoft.com/office/drawing/2014/main" id="{2A4D8415-67B6-4F15-908E-EF23065795AD}"/>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25661745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6229203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27823921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486646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922898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333059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116547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54542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492340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38613377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Tree>
    <p:extLst>
      <p:ext uri="{BB962C8B-B14F-4D97-AF65-F5344CB8AC3E}">
        <p14:creationId xmlns:p14="http://schemas.microsoft.com/office/powerpoint/2010/main" val="409462730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Tree>
    <p:extLst>
      <p:ext uri="{BB962C8B-B14F-4D97-AF65-F5344CB8AC3E}">
        <p14:creationId xmlns:p14="http://schemas.microsoft.com/office/powerpoint/2010/main" val="292662616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403233379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3554139112"/>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127889421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63.xml"/><Relationship Id="rId18" Type="http://schemas.openxmlformats.org/officeDocument/2006/relationships/slideLayout" Target="../slideLayouts/slideLayout68.xml"/><Relationship Id="rId26" Type="http://schemas.openxmlformats.org/officeDocument/2006/relationships/slideLayout" Target="../slideLayouts/slideLayout76.xml"/><Relationship Id="rId3" Type="http://schemas.openxmlformats.org/officeDocument/2006/relationships/slideLayout" Target="../slideLayouts/slideLayout53.xml"/><Relationship Id="rId21" Type="http://schemas.openxmlformats.org/officeDocument/2006/relationships/slideLayout" Target="../slideLayouts/slideLayout71.xml"/><Relationship Id="rId34" Type="http://schemas.openxmlformats.org/officeDocument/2006/relationships/slideLayout" Target="../slideLayouts/slideLayout84.xml"/><Relationship Id="rId7" Type="http://schemas.openxmlformats.org/officeDocument/2006/relationships/slideLayout" Target="../slideLayouts/slideLayout57.xml"/><Relationship Id="rId12" Type="http://schemas.openxmlformats.org/officeDocument/2006/relationships/slideLayout" Target="../slideLayouts/slideLayout62.xml"/><Relationship Id="rId17" Type="http://schemas.openxmlformats.org/officeDocument/2006/relationships/slideLayout" Target="../slideLayouts/slideLayout67.xml"/><Relationship Id="rId25" Type="http://schemas.openxmlformats.org/officeDocument/2006/relationships/slideLayout" Target="../slideLayouts/slideLayout75.xml"/><Relationship Id="rId33" Type="http://schemas.openxmlformats.org/officeDocument/2006/relationships/slideLayout" Target="../slideLayouts/slideLayout83.xml"/><Relationship Id="rId2" Type="http://schemas.openxmlformats.org/officeDocument/2006/relationships/slideLayout" Target="../slideLayouts/slideLayout52.xml"/><Relationship Id="rId16" Type="http://schemas.openxmlformats.org/officeDocument/2006/relationships/slideLayout" Target="../slideLayouts/slideLayout66.xml"/><Relationship Id="rId20" Type="http://schemas.openxmlformats.org/officeDocument/2006/relationships/slideLayout" Target="../slideLayouts/slideLayout70.xml"/><Relationship Id="rId29" Type="http://schemas.openxmlformats.org/officeDocument/2006/relationships/slideLayout" Target="../slideLayouts/slideLayout79.xm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slideLayout" Target="../slideLayouts/slideLayout61.xml"/><Relationship Id="rId24" Type="http://schemas.openxmlformats.org/officeDocument/2006/relationships/slideLayout" Target="../slideLayouts/slideLayout74.xml"/><Relationship Id="rId32" Type="http://schemas.openxmlformats.org/officeDocument/2006/relationships/slideLayout" Target="../slideLayouts/slideLayout82.xml"/><Relationship Id="rId5" Type="http://schemas.openxmlformats.org/officeDocument/2006/relationships/slideLayout" Target="../slideLayouts/slideLayout55.xml"/><Relationship Id="rId15" Type="http://schemas.openxmlformats.org/officeDocument/2006/relationships/slideLayout" Target="../slideLayouts/slideLayout65.xml"/><Relationship Id="rId23" Type="http://schemas.openxmlformats.org/officeDocument/2006/relationships/slideLayout" Target="../slideLayouts/slideLayout73.xml"/><Relationship Id="rId28" Type="http://schemas.openxmlformats.org/officeDocument/2006/relationships/slideLayout" Target="../slideLayouts/slideLayout78.xml"/><Relationship Id="rId36" Type="http://schemas.openxmlformats.org/officeDocument/2006/relationships/image" Target="../media/image1.emf"/><Relationship Id="rId10" Type="http://schemas.openxmlformats.org/officeDocument/2006/relationships/slideLayout" Target="../slideLayouts/slideLayout60.xml"/><Relationship Id="rId19" Type="http://schemas.openxmlformats.org/officeDocument/2006/relationships/slideLayout" Target="../slideLayouts/slideLayout69.xml"/><Relationship Id="rId31" Type="http://schemas.openxmlformats.org/officeDocument/2006/relationships/slideLayout" Target="../slideLayouts/slideLayout81.xml"/><Relationship Id="rId4" Type="http://schemas.openxmlformats.org/officeDocument/2006/relationships/slideLayout" Target="../slideLayouts/slideLayout54.xml"/><Relationship Id="rId9" Type="http://schemas.openxmlformats.org/officeDocument/2006/relationships/slideLayout" Target="../slideLayouts/slideLayout59.xml"/><Relationship Id="rId14" Type="http://schemas.openxmlformats.org/officeDocument/2006/relationships/slideLayout" Target="../slideLayouts/slideLayout64.xml"/><Relationship Id="rId22" Type="http://schemas.openxmlformats.org/officeDocument/2006/relationships/slideLayout" Target="../slideLayouts/slideLayout72.xml"/><Relationship Id="rId27" Type="http://schemas.openxmlformats.org/officeDocument/2006/relationships/slideLayout" Target="../slideLayouts/slideLayout77.xml"/><Relationship Id="rId30" Type="http://schemas.openxmlformats.org/officeDocument/2006/relationships/slideLayout" Target="../slideLayouts/slideLayout80.xml"/><Relationship Id="rId35" Type="http://schemas.openxmlformats.org/officeDocument/2006/relationships/theme" Target="../theme/theme2.xml"/><Relationship Id="rId8" Type="http://schemas.openxmlformats.org/officeDocument/2006/relationships/slideLayout" Target="../slideLayouts/slideLayout58.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97.xml"/><Relationship Id="rId18" Type="http://schemas.openxmlformats.org/officeDocument/2006/relationships/slideLayout" Target="../slideLayouts/slideLayout102.xml"/><Relationship Id="rId26" Type="http://schemas.openxmlformats.org/officeDocument/2006/relationships/slideLayout" Target="../slideLayouts/slideLayout110.xml"/><Relationship Id="rId39" Type="http://schemas.openxmlformats.org/officeDocument/2006/relationships/slideLayout" Target="../slideLayouts/slideLayout123.xml"/><Relationship Id="rId21" Type="http://schemas.openxmlformats.org/officeDocument/2006/relationships/slideLayout" Target="../slideLayouts/slideLayout105.xml"/><Relationship Id="rId34" Type="http://schemas.openxmlformats.org/officeDocument/2006/relationships/slideLayout" Target="../slideLayouts/slideLayout118.xml"/><Relationship Id="rId42" Type="http://schemas.openxmlformats.org/officeDocument/2006/relationships/slideLayout" Target="../slideLayouts/slideLayout126.xml"/><Relationship Id="rId7" Type="http://schemas.openxmlformats.org/officeDocument/2006/relationships/slideLayout" Target="../slideLayouts/slideLayout91.xml"/><Relationship Id="rId2" Type="http://schemas.openxmlformats.org/officeDocument/2006/relationships/slideLayout" Target="../slideLayouts/slideLayout86.xml"/><Relationship Id="rId16" Type="http://schemas.openxmlformats.org/officeDocument/2006/relationships/slideLayout" Target="../slideLayouts/slideLayout100.xml"/><Relationship Id="rId20" Type="http://schemas.openxmlformats.org/officeDocument/2006/relationships/slideLayout" Target="../slideLayouts/slideLayout104.xml"/><Relationship Id="rId29" Type="http://schemas.openxmlformats.org/officeDocument/2006/relationships/slideLayout" Target="../slideLayouts/slideLayout113.xml"/><Relationship Id="rId41" Type="http://schemas.openxmlformats.org/officeDocument/2006/relationships/slideLayout" Target="../slideLayouts/slideLayout125.xml"/><Relationship Id="rId1" Type="http://schemas.openxmlformats.org/officeDocument/2006/relationships/slideLayout" Target="../slideLayouts/slideLayout85.xml"/><Relationship Id="rId6" Type="http://schemas.openxmlformats.org/officeDocument/2006/relationships/slideLayout" Target="../slideLayouts/slideLayout90.xml"/><Relationship Id="rId11" Type="http://schemas.openxmlformats.org/officeDocument/2006/relationships/slideLayout" Target="../slideLayouts/slideLayout95.xml"/><Relationship Id="rId24" Type="http://schemas.openxmlformats.org/officeDocument/2006/relationships/slideLayout" Target="../slideLayouts/slideLayout108.xml"/><Relationship Id="rId32" Type="http://schemas.openxmlformats.org/officeDocument/2006/relationships/slideLayout" Target="../slideLayouts/slideLayout116.xml"/><Relationship Id="rId37" Type="http://schemas.openxmlformats.org/officeDocument/2006/relationships/slideLayout" Target="../slideLayouts/slideLayout121.xml"/><Relationship Id="rId40" Type="http://schemas.openxmlformats.org/officeDocument/2006/relationships/slideLayout" Target="../slideLayouts/slideLayout124.xml"/><Relationship Id="rId5" Type="http://schemas.openxmlformats.org/officeDocument/2006/relationships/slideLayout" Target="../slideLayouts/slideLayout89.xml"/><Relationship Id="rId15" Type="http://schemas.openxmlformats.org/officeDocument/2006/relationships/slideLayout" Target="../slideLayouts/slideLayout99.xml"/><Relationship Id="rId23" Type="http://schemas.openxmlformats.org/officeDocument/2006/relationships/slideLayout" Target="../slideLayouts/slideLayout107.xml"/><Relationship Id="rId28" Type="http://schemas.openxmlformats.org/officeDocument/2006/relationships/slideLayout" Target="../slideLayouts/slideLayout112.xml"/><Relationship Id="rId36" Type="http://schemas.openxmlformats.org/officeDocument/2006/relationships/slideLayout" Target="../slideLayouts/slideLayout120.xml"/><Relationship Id="rId10" Type="http://schemas.openxmlformats.org/officeDocument/2006/relationships/slideLayout" Target="../slideLayouts/slideLayout94.xml"/><Relationship Id="rId19" Type="http://schemas.openxmlformats.org/officeDocument/2006/relationships/slideLayout" Target="../slideLayouts/slideLayout103.xml"/><Relationship Id="rId31" Type="http://schemas.openxmlformats.org/officeDocument/2006/relationships/slideLayout" Target="../slideLayouts/slideLayout115.xml"/><Relationship Id="rId44" Type="http://schemas.openxmlformats.org/officeDocument/2006/relationships/image" Target="../media/image1.emf"/><Relationship Id="rId4" Type="http://schemas.openxmlformats.org/officeDocument/2006/relationships/slideLayout" Target="../slideLayouts/slideLayout88.xml"/><Relationship Id="rId9" Type="http://schemas.openxmlformats.org/officeDocument/2006/relationships/slideLayout" Target="../slideLayouts/slideLayout93.xml"/><Relationship Id="rId14" Type="http://schemas.openxmlformats.org/officeDocument/2006/relationships/slideLayout" Target="../slideLayouts/slideLayout98.xml"/><Relationship Id="rId22" Type="http://schemas.openxmlformats.org/officeDocument/2006/relationships/slideLayout" Target="../slideLayouts/slideLayout106.xml"/><Relationship Id="rId27" Type="http://schemas.openxmlformats.org/officeDocument/2006/relationships/slideLayout" Target="../slideLayouts/slideLayout111.xml"/><Relationship Id="rId30" Type="http://schemas.openxmlformats.org/officeDocument/2006/relationships/slideLayout" Target="../slideLayouts/slideLayout114.xml"/><Relationship Id="rId35" Type="http://schemas.openxmlformats.org/officeDocument/2006/relationships/slideLayout" Target="../slideLayouts/slideLayout119.xml"/><Relationship Id="rId43" Type="http://schemas.openxmlformats.org/officeDocument/2006/relationships/theme" Target="../theme/theme3.xml"/><Relationship Id="rId8" Type="http://schemas.openxmlformats.org/officeDocument/2006/relationships/slideLayout" Target="../slideLayouts/slideLayout92.xml"/><Relationship Id="rId3" Type="http://schemas.openxmlformats.org/officeDocument/2006/relationships/slideLayout" Target="../slideLayouts/slideLayout87.xml"/><Relationship Id="rId12" Type="http://schemas.openxmlformats.org/officeDocument/2006/relationships/slideLayout" Target="../slideLayouts/slideLayout96.xml"/><Relationship Id="rId17" Type="http://schemas.openxmlformats.org/officeDocument/2006/relationships/slideLayout" Target="../slideLayouts/slideLayout101.xml"/><Relationship Id="rId25" Type="http://schemas.openxmlformats.org/officeDocument/2006/relationships/slideLayout" Target="../slideLayouts/slideLayout109.xml"/><Relationship Id="rId33" Type="http://schemas.openxmlformats.org/officeDocument/2006/relationships/slideLayout" Target="../slideLayouts/slideLayout117.xml"/><Relationship Id="rId38" Type="http://schemas.openxmlformats.org/officeDocument/2006/relationships/slideLayout" Target="../slideLayouts/slideLayout1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52"/>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662980139"/>
      </p:ext>
    </p:extLst>
  </p:cSld>
  <p:clrMap bg1="lt1" tx1="dk1" bg2="lt2" tx2="dk2" accent1="accent1" accent2="accent2" accent3="accent3" accent4="accent4" accent5="accent5" accent6="accent6" hlink="hlink" folHlink="folHlink"/>
  <p:sldLayoutIdLst>
    <p:sldLayoutId id="2147484017" r:id="rId1"/>
    <p:sldLayoutId id="2147484018" r:id="rId2"/>
    <p:sldLayoutId id="2147484019" r:id="rId3"/>
    <p:sldLayoutId id="2147484020" r:id="rId4"/>
    <p:sldLayoutId id="2147484021" r:id="rId5"/>
    <p:sldLayoutId id="2147484022" r:id="rId6"/>
    <p:sldLayoutId id="2147484023" r:id="rId7"/>
    <p:sldLayoutId id="2147484024" r:id="rId8"/>
    <p:sldLayoutId id="2147484025" r:id="rId9"/>
    <p:sldLayoutId id="2147484026" r:id="rId10"/>
    <p:sldLayoutId id="2147484027" r:id="rId11"/>
    <p:sldLayoutId id="2147484028" r:id="rId12"/>
    <p:sldLayoutId id="2147484029" r:id="rId13"/>
    <p:sldLayoutId id="2147484030" r:id="rId14"/>
    <p:sldLayoutId id="2147484031" r:id="rId15"/>
    <p:sldLayoutId id="2147484032" r:id="rId16"/>
    <p:sldLayoutId id="2147484033" r:id="rId17"/>
    <p:sldLayoutId id="2147484034" r:id="rId18"/>
    <p:sldLayoutId id="2147484035" r:id="rId19"/>
    <p:sldLayoutId id="2147484036" r:id="rId20"/>
    <p:sldLayoutId id="2147484037" r:id="rId21"/>
    <p:sldLayoutId id="2147484038" r:id="rId22"/>
    <p:sldLayoutId id="2147484039" r:id="rId23"/>
    <p:sldLayoutId id="2147484040" r:id="rId24"/>
    <p:sldLayoutId id="2147484041" r:id="rId25"/>
    <p:sldLayoutId id="2147484042" r:id="rId26"/>
    <p:sldLayoutId id="2147484043" r:id="rId27"/>
    <p:sldLayoutId id="2147484044" r:id="rId28"/>
    <p:sldLayoutId id="2147484045" r:id="rId29"/>
    <p:sldLayoutId id="2147484046" r:id="rId30"/>
    <p:sldLayoutId id="2147484047" r:id="rId31"/>
    <p:sldLayoutId id="2147484050" r:id="rId32"/>
    <p:sldLayoutId id="2147484051" r:id="rId33"/>
    <p:sldLayoutId id="2147484069" r:id="rId34"/>
    <p:sldLayoutId id="2147484070" r:id="rId35"/>
    <p:sldLayoutId id="2147484071" r:id="rId36"/>
    <p:sldLayoutId id="2147484072" r:id="rId37"/>
    <p:sldLayoutId id="2147484073" r:id="rId38"/>
    <p:sldLayoutId id="2147484074" r:id="rId39"/>
    <p:sldLayoutId id="2147484075" r:id="rId40"/>
    <p:sldLayoutId id="2147484076" r:id="rId41"/>
    <p:sldLayoutId id="2147484077" r:id="rId42"/>
    <p:sldLayoutId id="2147484078" r:id="rId43"/>
    <p:sldLayoutId id="2147484079" r:id="rId44"/>
    <p:sldLayoutId id="2147484080" r:id="rId45"/>
    <p:sldLayoutId id="2147484086" r:id="rId46"/>
    <p:sldLayoutId id="2147484087" r:id="rId47"/>
    <p:sldLayoutId id="2147484091" r:id="rId48"/>
    <p:sldLayoutId id="2147484092" r:id="rId49"/>
    <p:sldLayoutId id="2147484093" r:id="rId50"/>
  </p:sldLayoutIdLst>
  <p:transition>
    <p:fade/>
  </p:transition>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36"/>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886969043"/>
      </p:ext>
    </p:extLst>
  </p:cSld>
  <p:clrMap bg1="lt1" tx1="dk1" bg2="lt2" tx2="dk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 id="2147483862" r:id="rId12"/>
    <p:sldLayoutId id="2147483863" r:id="rId13"/>
    <p:sldLayoutId id="2147483864" r:id="rId14"/>
    <p:sldLayoutId id="2147483865" r:id="rId15"/>
    <p:sldLayoutId id="2147483866" r:id="rId16"/>
    <p:sldLayoutId id="2147483867" r:id="rId17"/>
    <p:sldLayoutId id="2147483868" r:id="rId18"/>
    <p:sldLayoutId id="2147483869" r:id="rId19"/>
    <p:sldLayoutId id="2147483870" r:id="rId20"/>
    <p:sldLayoutId id="2147483871" r:id="rId21"/>
    <p:sldLayoutId id="2147483872" r:id="rId22"/>
    <p:sldLayoutId id="2147483873" r:id="rId23"/>
    <p:sldLayoutId id="2147483874" r:id="rId24"/>
    <p:sldLayoutId id="2147483875" r:id="rId25"/>
    <p:sldLayoutId id="2147483876" r:id="rId26"/>
    <p:sldLayoutId id="2147483877" r:id="rId27"/>
    <p:sldLayoutId id="2147483878" r:id="rId28"/>
    <p:sldLayoutId id="2147483879" r:id="rId29"/>
    <p:sldLayoutId id="2147483880" r:id="rId30"/>
    <p:sldLayoutId id="2147483881" r:id="rId31"/>
    <p:sldLayoutId id="2147483882" r:id="rId32"/>
    <p:sldLayoutId id="2147483883" r:id="rId33"/>
    <p:sldLayoutId id="2147483884" r:id="rId34"/>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44"/>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87487412"/>
      </p:ext>
    </p:extLst>
  </p:cSld>
  <p:clrMap bg1="lt1" tx1="dk1" bg2="lt2" tx2="dk2" accent1="accent1" accent2="accent2" accent3="accent3" accent4="accent4" accent5="accent5" accent6="accent6" hlink="hlink" folHlink="folHlink"/>
  <p:sldLayoutIdLst>
    <p:sldLayoutId id="2147485518" r:id="rId1"/>
    <p:sldLayoutId id="2147485519" r:id="rId2"/>
    <p:sldLayoutId id="2147485520" r:id="rId3"/>
    <p:sldLayoutId id="2147485521" r:id="rId4"/>
    <p:sldLayoutId id="2147485522" r:id="rId5"/>
    <p:sldLayoutId id="2147485523" r:id="rId6"/>
    <p:sldLayoutId id="2147485524" r:id="rId7"/>
    <p:sldLayoutId id="2147485525" r:id="rId8"/>
    <p:sldLayoutId id="2147485526" r:id="rId9"/>
    <p:sldLayoutId id="2147485527"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6" r:id="rId35"/>
    <p:sldLayoutId id="2147483697" r:id="rId36"/>
    <p:sldLayoutId id="2147483698" r:id="rId37"/>
    <p:sldLayoutId id="2147483699" r:id="rId38"/>
    <p:sldLayoutId id="2147483700" r:id="rId39"/>
    <p:sldLayoutId id="2147483701" r:id="rId40"/>
    <p:sldLayoutId id="2147483702" r:id="rId41"/>
    <p:sldLayoutId id="2147483703" r:id="rId4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8.xml"/></Relationships>
</file>

<file path=ppt/slides/_rels/slide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4875" y="1945633"/>
            <a:ext cx="9641860" cy="512448"/>
          </a:xfrm>
        </p:spPr>
        <p:txBody>
          <a:bodyPr/>
          <a:lstStyle/>
          <a:p>
            <a:r>
              <a:rPr lang="ja-jp" b="1" dirty="0">
                <a:ea typeface="Meiryo" panose="020B0604030504040204" pitchFamily="34" charset="-128"/>
                <a:cs typeface="Meiryo" panose="020B0604030504040204" pitchFamily="34" charset="-128"/>
              </a:rPr>
              <a:t>Microsoft Graph で業務をこなす</a:t>
            </a:r>
            <a:endParaRPr lang="en-US" b="1" dirty="0">
              <a:solidFill>
                <a:schemeClr val="tx1"/>
              </a:solidFill>
              <a:ea typeface="Meiryo" panose="020B0604030504040204" pitchFamily="34" charset="-128"/>
              <a:cs typeface="Meiryo" panose="020B0604030504040204" pitchFamily="34" charset="-128"/>
            </a:endParaRPr>
          </a:p>
        </p:txBody>
      </p:sp>
      <p:sp>
        <p:nvSpPr>
          <p:cNvPr id="3" name="TextBox 2">
            <a:extLst>
              <a:ext uri="{FF2B5EF4-FFF2-40B4-BE49-F238E27FC236}">
                <a16:creationId xmlns:a16="http://schemas.microsoft.com/office/drawing/2014/main" id="{A844FFA6-9262-4C36-A78A-C4C5EF77C6FE}"/>
              </a:ext>
            </a:extLst>
          </p:cNvPr>
          <p:cNvSpPr txBox="1"/>
          <p:nvPr/>
        </p:nvSpPr>
        <p:spPr>
          <a:xfrm>
            <a:off x="2169232" y="2549128"/>
            <a:ext cx="8201834" cy="2585323"/>
          </a:xfrm>
          <a:prstGeom prst="rect">
            <a:avLst/>
          </a:prstGeom>
          <a:noFill/>
        </p:spPr>
        <p:txBody>
          <a:bodyPr wrap="square" lIns="0" tIns="0" rIns="0" bIns="0" rtlCol="0">
            <a:spAutoFit/>
          </a:bodyPr>
          <a:lstStyle/>
          <a:p>
            <a:pPr marL="342900" indent="-342900">
              <a:buFont typeface="Arial" panose="020B0604020202020204" pitchFamily="34" charset="0"/>
              <a:buChar char="•"/>
            </a:pPr>
            <a:r>
              <a:rPr lang="ja-jp" sz="2400" dirty="0">
                <a:ea typeface="Meiryo" panose="020B0604030504040204" pitchFamily="34" charset="-128"/>
                <a:cs typeface="Meiryo" panose="020B0604030504040204" pitchFamily="34" charset="-128"/>
              </a:rPr>
              <a:t>Microsoft Graph の概要。</a:t>
            </a:r>
          </a:p>
          <a:p>
            <a:pPr marL="342900" indent="-342900">
              <a:buFont typeface="Arial" panose="020B0604020202020204" pitchFamily="34" charset="0"/>
              <a:buChar char="•"/>
            </a:pPr>
            <a:r>
              <a:rPr lang="ja-jp" sz="2400" dirty="0">
                <a:ea typeface="Meiryo" panose="020B0604030504040204" pitchFamily="34" charset="-128"/>
                <a:cs typeface="Meiryo" panose="020B0604030504040204" pitchFamily="34" charset="-128"/>
              </a:rPr>
              <a:t>クエリ パラメーターを使ってデータの使用を最適化する。</a:t>
            </a:r>
          </a:p>
          <a:p>
            <a:pPr marL="342900" indent="-342900">
              <a:buFont typeface="Arial" panose="020B0604020202020204" pitchFamily="34" charset="0"/>
              <a:buChar char="•"/>
            </a:pPr>
            <a:r>
              <a:rPr lang="ja-jp" sz="2400" dirty="0">
                <a:ea typeface="Meiryo" panose="020B0604030504040204" pitchFamily="34" charset="-128"/>
                <a:cs typeface="Meiryo" panose="020B0604030504040204" pitchFamily="34" charset="-128"/>
              </a:rPr>
              <a:t>ネットワーク トラフィックを最適化する。</a:t>
            </a:r>
          </a:p>
          <a:p>
            <a:pPr marL="342900" indent="-342900">
              <a:buFont typeface="Arial" panose="020B0604020202020204" pitchFamily="34" charset="0"/>
              <a:buChar char="•"/>
            </a:pPr>
            <a:r>
              <a:rPr lang="ja-jp" sz="2400" dirty="0">
                <a:ea typeface="Meiryo" panose="020B0604030504040204" pitchFamily="34" charset="-128"/>
                <a:cs typeface="Meiryo" panose="020B0604030504040204" pitchFamily="34" charset="-128"/>
              </a:rPr>
              <a:t>Microsoft Graph を使ってユーザー データにアクセスする。</a:t>
            </a:r>
          </a:p>
          <a:p>
            <a:pPr marL="342900" indent="-342900">
              <a:buFont typeface="Arial" panose="020B0604020202020204" pitchFamily="34" charset="0"/>
              <a:buChar char="•"/>
            </a:pPr>
            <a:r>
              <a:rPr lang="ja-jp" sz="2400" dirty="0">
                <a:ea typeface="Meiryo" panose="020B0604030504040204" pitchFamily="34" charset="-128"/>
                <a:cs typeface="Meiryo" panose="020B0604030504040204" pitchFamily="34" charset="-128"/>
              </a:rPr>
              <a:t>Microsoft Graph を使ってファイルにアクセスする。</a:t>
            </a:r>
          </a:p>
          <a:p>
            <a:pPr marL="342900" indent="-342900">
              <a:buFont typeface="Arial" panose="020B0604020202020204" pitchFamily="34" charset="0"/>
              <a:buChar char="•"/>
            </a:pPr>
            <a:r>
              <a:rPr lang="ja-jp" sz="2400" dirty="0">
                <a:ea typeface="Meiryo" panose="020B0604030504040204" pitchFamily="34" charset="-128"/>
                <a:cs typeface="Meiryo" panose="020B0604030504040204" pitchFamily="34" charset="-128"/>
              </a:rPr>
              <a:t>Microsoft Graph でグループのライフサイクルを管理する。</a:t>
            </a:r>
          </a:p>
          <a:p>
            <a:pPr algn="l"/>
            <a:endParaRPr lang="en-US" sz="2400" dirty="0">
              <a:gradFill>
                <a:gsLst>
                  <a:gs pos="2917">
                    <a:schemeClr val="tx1"/>
                  </a:gs>
                  <a:gs pos="30000">
                    <a:schemeClr val="tx1"/>
                  </a:gs>
                </a:gsLst>
                <a:lin ang="5400000" scaled="0"/>
              </a:gradFill>
              <a:ea typeface="Meiryo" panose="020B0604030504040204" pitchFamily="34" charset="-128"/>
              <a:cs typeface="Meiryo" panose="020B0604030504040204" pitchFamily="34" charset="-128"/>
            </a:endParaRPr>
          </a:p>
        </p:txBody>
      </p:sp>
    </p:spTree>
    <p:extLst>
      <p:ext uri="{BB962C8B-B14F-4D97-AF65-F5344CB8AC3E}">
        <p14:creationId xmlns:p14="http://schemas.microsoft.com/office/powerpoint/2010/main" val="633729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ja-jp" b="1" dirty="0">
                <a:ea typeface="Meiryo" panose="020B0604030504040204" pitchFamily="34" charset="-128"/>
                <a:cs typeface="Meiryo" panose="020B0604030504040204" pitchFamily="34" charset="-128"/>
              </a:rPr>
              <a:t>$skip および $top クエリ パラメーター</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1018520" cy="4622804"/>
          </a:xfrm>
        </p:spPr>
        <p:txBody>
          <a:bodyPr/>
          <a:lstStyle/>
          <a:p>
            <a:pPr marL="228600" lvl="1"/>
            <a:r>
              <a:rPr lang="ja-jp" sz="2800" dirty="0">
                <a:ea typeface="Meiryo" panose="020B0604030504040204" pitchFamily="34" charset="-128"/>
                <a:cs typeface="Meiryo" panose="020B0604030504040204" pitchFamily="34" charset="-128"/>
              </a:rPr>
              <a:t>$top クエリ パラメーターを使用して、結果セットのページ サイズを指定します。</a:t>
            </a:r>
          </a:p>
          <a:p>
            <a:pPr marL="0" lvl="1" indent="0" algn="ctr">
              <a:buNone/>
            </a:pPr>
            <a:r>
              <a:rPr lang="ja-jp" i="1" dirty="0">
                <a:ea typeface="Meiryo" panose="020B0604030504040204" pitchFamily="34" charset="-128"/>
                <a:cs typeface="Meiryo" panose="020B0604030504040204" pitchFamily="34" charset="-128"/>
              </a:rPr>
              <a:t>https://graph.microsoft.com/v1.0/users?$top=5</a:t>
            </a:r>
          </a:p>
          <a:p>
            <a:pPr lvl="1" indent="-457200"/>
            <a:r>
              <a:rPr lang="ja-jp" sz="2800" dirty="0">
                <a:ea typeface="Meiryo" panose="020B0604030504040204" pitchFamily="34" charset="-128"/>
                <a:cs typeface="Meiryo" panose="020B0604030504040204" pitchFamily="34" charset="-128"/>
              </a:rPr>
              <a:t>@odata:nextLink プロパティの URL 値を Microsoft Graph に送信して、結果の次のページを取得します。</a:t>
            </a:r>
          </a:p>
          <a:p>
            <a:pPr marL="228600" lvl="2" indent="0" algn="ctr">
              <a:buNone/>
            </a:pPr>
            <a:r>
              <a:rPr lang="ja-jp" sz="1800" i="1" dirty="0">
                <a:ea typeface="Meiryo" panose="020B0604030504040204" pitchFamily="34" charset="-128"/>
                <a:cs typeface="Meiryo" panose="020B0604030504040204" pitchFamily="34" charset="-128"/>
              </a:rPr>
              <a:t>"@odata.nextLink": "https://graph.microsoft.com/v1.0/users?$top=5&amp;amp;$skiptoken=X%274453707	...6633B900000000000000000000%27"</a:t>
            </a:r>
            <a:endParaRPr lang="en-US" sz="1800" dirty="0">
              <a:ea typeface="Meiryo" panose="020B0604030504040204" pitchFamily="34" charset="-128"/>
              <a:cs typeface="Meiryo" panose="020B0604030504040204" pitchFamily="34" charset="-128"/>
            </a:endParaRPr>
          </a:p>
          <a:p>
            <a:pPr marL="228600" lvl="1"/>
            <a:r>
              <a:rPr lang="ja-jp" sz="2800" dirty="0">
                <a:ea typeface="Meiryo" panose="020B0604030504040204" pitchFamily="34" charset="-128"/>
                <a:cs typeface="Meiryo" panose="020B0604030504040204" pitchFamily="34" charset="-128"/>
              </a:rPr>
              <a:t>$skip クエリ パラメーターを使用して、コレクションの先頭でスキップする項目の数を設定します。</a:t>
            </a:r>
          </a:p>
          <a:p>
            <a:pPr marL="228600" lvl="2" indent="0" algn="ctr">
              <a:buNone/>
            </a:pPr>
            <a:r>
              <a:rPr lang="ja-jp" sz="2000" i="1" dirty="0">
                <a:ea typeface="Meiryo" panose="020B0604030504040204" pitchFamily="34" charset="-128"/>
                <a:cs typeface="Meiryo" panose="020B0604030504040204" pitchFamily="34" charset="-128"/>
              </a:rPr>
              <a:t>https://graph.microsoft.com/v1.0/me/events?$orderby=createdDateTime&amp;$skip=20</a:t>
            </a:r>
            <a:endParaRPr lang="en-US" sz="2000" dirty="0">
              <a:ea typeface="Meiryo" panose="020B0604030504040204" pitchFamily="34" charset="-128"/>
              <a:cs typeface="Meiryo" panose="020B0604030504040204" pitchFamily="34" charset="-128"/>
            </a:endParaRPr>
          </a:p>
          <a:p>
            <a:pPr marL="0" lvl="1" indent="0">
              <a:buNone/>
            </a:pPr>
            <a:endParaRPr lang="en-US" sz="2800" dirty="0">
              <a:ea typeface="Meiryo" panose="020B0604030504040204" pitchFamily="34" charset="-128"/>
              <a:cs typeface="Meiryo" panose="020B0604030504040204" pitchFamily="34" charset="-128"/>
            </a:endParaRPr>
          </a:p>
        </p:txBody>
      </p:sp>
    </p:spTree>
    <p:extLst>
      <p:ext uri="{BB962C8B-B14F-4D97-AF65-F5344CB8AC3E}">
        <p14:creationId xmlns:p14="http://schemas.microsoft.com/office/powerpoint/2010/main" val="19385699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ja-jp" b="1" dirty="0">
                <a:ea typeface="Meiryo" panose="020B0604030504040204" pitchFamily="34" charset="-128"/>
                <a:cs typeface="Meiryo" panose="020B0604030504040204" pitchFamily="34" charset="-128"/>
              </a:rPr>
              <a:t>$expand クエリ パラメーター</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1018520" cy="4235006"/>
          </a:xfrm>
        </p:spPr>
        <p:txBody>
          <a:bodyPr/>
          <a:lstStyle/>
          <a:p>
            <a:pPr marL="228600" lvl="1"/>
            <a:r>
              <a:rPr lang="ja-jp" sz="2800">
                <a:ea typeface="Meiryo" panose="020B0604030504040204" pitchFamily="34" charset="-128"/>
                <a:cs typeface="Meiryo" panose="020B0604030504040204" pitchFamily="34" charset="-128"/>
              </a:rPr>
              <a:t>$expand を使用して、要求されたリソースに関連するその他のリソースを取得します。</a:t>
            </a:r>
          </a:p>
          <a:p>
            <a:pPr marL="228600" lvl="1"/>
            <a:r>
              <a:rPr lang="ja-jp" sz="2800">
                <a:ea typeface="Meiryo" panose="020B0604030504040204" pitchFamily="34" charset="-128"/>
                <a:cs typeface="Meiryo" panose="020B0604030504040204" pitchFamily="34" charset="-128"/>
              </a:rPr>
              <a:t>展開して結果に含めるプロパティのコンマ区切りのリストを指定します。</a:t>
            </a:r>
          </a:p>
          <a:p>
            <a:pPr marL="0" lvl="1" indent="0">
              <a:buNone/>
            </a:pPr>
            <a:endParaRPr lang="en-US" sz="2800">
              <a:ea typeface="Meiryo" panose="020B0604030504040204" pitchFamily="34" charset="-128"/>
              <a:cs typeface="Meiryo" panose="020B0604030504040204" pitchFamily="34" charset="-128"/>
            </a:endParaRPr>
          </a:p>
          <a:p>
            <a:pPr marL="0" lvl="1" indent="0">
              <a:buNone/>
            </a:pPr>
            <a:r>
              <a:rPr lang="ja-jp" sz="2800">
                <a:ea typeface="Meiryo" panose="020B0604030504040204" pitchFamily="34" charset="-128"/>
                <a:cs typeface="Meiryo" panose="020B0604030504040204" pitchFamily="34" charset="-128"/>
              </a:rPr>
              <a:t>ルート ドライブ情報と、ドライブ内のトップレベルの子項目を取得する:</a:t>
            </a:r>
          </a:p>
          <a:p>
            <a:pPr marL="0" lvl="1" indent="0" algn="ctr">
              <a:buNone/>
            </a:pPr>
            <a:r>
              <a:rPr lang="ja-jp" sz="2400">
                <a:solidFill>
                  <a:schemeClr val="tx1"/>
                </a:solidFill>
                <a:ea typeface="Meiryo" panose="020B0604030504040204" pitchFamily="34" charset="-128"/>
                <a:cs typeface="Meiryo" panose="020B0604030504040204" pitchFamily="34" charset="-128"/>
              </a:rPr>
              <a:t>GET https://graph.microsoft.com/v1.0/me/drive/root?$expand=children</a:t>
            </a:r>
          </a:p>
          <a:p>
            <a:pPr marL="0" lvl="1" indent="0">
              <a:buNone/>
            </a:pPr>
            <a:endParaRPr lang="en-US" sz="2800">
              <a:ea typeface="Meiryo" panose="020B0604030504040204" pitchFamily="34" charset="-128"/>
              <a:cs typeface="Meiryo" panose="020B0604030504040204" pitchFamily="34" charset="-128"/>
            </a:endParaRPr>
          </a:p>
        </p:txBody>
      </p:sp>
    </p:spTree>
    <p:extLst>
      <p:ext uri="{BB962C8B-B14F-4D97-AF65-F5344CB8AC3E}">
        <p14:creationId xmlns:p14="http://schemas.microsoft.com/office/powerpoint/2010/main" val="39239436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ja-jp" b="1" dirty="0">
                <a:ea typeface="Meiryo" panose="020B0604030504040204" pitchFamily="34" charset="-128"/>
                <a:cs typeface="Meiryo" panose="020B0604030504040204" pitchFamily="34" charset="-128"/>
              </a:rPr>
              <a:t>$count クエリ パラメーター</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1018520" cy="3877985"/>
          </a:xfrm>
        </p:spPr>
        <p:txBody>
          <a:bodyPr/>
          <a:lstStyle/>
          <a:p>
            <a:pPr marL="0" lvl="1" indent="0">
              <a:buNone/>
            </a:pPr>
            <a:r>
              <a:rPr lang="ja-jp" sz="2800" dirty="0">
                <a:ea typeface="Meiryo" panose="020B0604030504040204" pitchFamily="34" charset="-128"/>
                <a:cs typeface="Meiryo" panose="020B0604030504040204" pitchFamily="34" charset="-128"/>
              </a:rPr>
              <a:t>クエリ文字列パラメーターとして $count=true を追加して、結果にコレクション内の項目数の合計を含めます。</a:t>
            </a:r>
          </a:p>
          <a:p>
            <a:pPr marL="228600" lvl="1"/>
            <a:endParaRPr lang="en-US" sz="2800" dirty="0">
              <a:ea typeface="Meiryo" panose="020B0604030504040204" pitchFamily="34" charset="-128"/>
              <a:cs typeface="Meiryo" panose="020B0604030504040204" pitchFamily="34" charset="-128"/>
            </a:endParaRPr>
          </a:p>
          <a:p>
            <a:pPr marL="0" lvl="1" indent="0">
              <a:buNone/>
            </a:pPr>
            <a:r>
              <a:rPr lang="ja-jp" sz="2800" dirty="0">
                <a:ea typeface="Meiryo" panose="020B0604030504040204" pitchFamily="34" charset="-128"/>
                <a:cs typeface="Meiryo" panose="020B0604030504040204" pitchFamily="34" charset="-128"/>
              </a:rPr>
              <a:t>現在のユーザーの連絡先コレクションと、連絡先コレクション内の項目数を取得するには:</a:t>
            </a:r>
          </a:p>
          <a:p>
            <a:pPr marL="0" lvl="1" indent="0">
              <a:buNone/>
            </a:pPr>
            <a:r>
              <a:rPr lang="ja-jp" sz="2800" dirty="0">
                <a:ea typeface="Meiryo" panose="020B0604030504040204" pitchFamily="34" charset="-128"/>
                <a:cs typeface="Meiryo" panose="020B0604030504040204" pitchFamily="34" charset="-128"/>
              </a:rPr>
              <a:t>	</a:t>
            </a:r>
            <a:r>
              <a:rPr lang="ja-jp" sz="2800" dirty="0">
                <a:solidFill>
                  <a:schemeClr val="tx1"/>
                </a:solidFill>
                <a:ea typeface="Meiryo" panose="020B0604030504040204" pitchFamily="34" charset="-128"/>
                <a:cs typeface="Meiryo" panose="020B0604030504040204" pitchFamily="34" charset="-128"/>
              </a:rPr>
              <a:t>https://graph.microsoft.com/v1.0/me/contacts?$count=true</a:t>
            </a:r>
          </a:p>
          <a:p>
            <a:pPr marL="0" lvl="1" indent="0">
              <a:buNone/>
            </a:pPr>
            <a:endParaRPr lang="en-US" sz="2800" dirty="0">
              <a:ea typeface="Meiryo" panose="020B0604030504040204" pitchFamily="34" charset="-128"/>
              <a:cs typeface="Meiryo" panose="020B0604030504040204" pitchFamily="34" charset="-128"/>
            </a:endParaRPr>
          </a:p>
          <a:p>
            <a:pPr marL="0" lvl="1" indent="0">
              <a:buNone/>
            </a:pPr>
            <a:endParaRPr lang="en-US" sz="2800" dirty="0">
              <a:ea typeface="Meiryo" panose="020B0604030504040204" pitchFamily="34" charset="-128"/>
              <a:cs typeface="Meiryo" panose="020B0604030504040204" pitchFamily="34" charset="-128"/>
            </a:endParaRPr>
          </a:p>
        </p:txBody>
      </p:sp>
    </p:spTree>
    <p:extLst>
      <p:ext uri="{BB962C8B-B14F-4D97-AF65-F5344CB8AC3E}">
        <p14:creationId xmlns:p14="http://schemas.microsoft.com/office/powerpoint/2010/main" val="42614374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ja-jp" b="1" dirty="0">
                <a:ea typeface="Meiryo" panose="020B0604030504040204" pitchFamily="34" charset="-128"/>
                <a:cs typeface="Meiryo" panose="020B0604030504040204" pitchFamily="34" charset="-128"/>
              </a:rPr>
              <a:t>$search クエリ パラメーター</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1018520" cy="5650778"/>
          </a:xfrm>
        </p:spPr>
        <p:txBody>
          <a:bodyPr/>
          <a:lstStyle/>
          <a:p>
            <a:pPr marL="228600" lvl="1"/>
            <a:r>
              <a:rPr lang="ja-jp" sz="2800" dirty="0">
                <a:ea typeface="Meiryo" panose="020B0604030504040204" pitchFamily="34" charset="-128"/>
                <a:cs typeface="Meiryo" panose="020B0604030504040204" pitchFamily="34" charset="-128"/>
              </a:rPr>
              <a:t>$search を使用して、要求の結果を検索条件と一致するものに制限します。</a:t>
            </a:r>
          </a:p>
          <a:p>
            <a:pPr marL="228600" lvl="1"/>
            <a:r>
              <a:rPr lang="ja-jp" sz="2800" dirty="0">
                <a:ea typeface="Meiryo" panose="020B0604030504040204" pitchFamily="34" charset="-128"/>
                <a:cs typeface="Meiryo" panose="020B0604030504040204" pitchFamily="34" charset="-128"/>
              </a:rPr>
              <a:t>キーワード クエリ言語 (KQL) の構造化クエリをサポートしているため、検索対象を特定のフィールドに絞り込むことができます。</a:t>
            </a:r>
          </a:p>
          <a:p>
            <a:pPr marL="228600" lvl="1"/>
            <a:r>
              <a:rPr lang="ja-jp" sz="2800" dirty="0">
                <a:ea typeface="Meiryo" panose="020B0604030504040204" pitchFamily="34" charset="-128"/>
                <a:cs typeface="Meiryo" panose="020B0604030504040204" pitchFamily="34" charset="-128"/>
              </a:rPr>
              <a:t>メッセージと人物のコレクションを検索できます。</a:t>
            </a:r>
          </a:p>
          <a:p>
            <a:pPr marL="428625" lvl="2"/>
            <a:r>
              <a:rPr lang="ja-jp" sz="2400" dirty="0">
                <a:ea typeface="Meiryo" panose="020B0604030504040204" pitchFamily="34" charset="-128"/>
                <a:cs typeface="Meiryo" panose="020B0604030504040204" pitchFamily="34" charset="-128"/>
              </a:rPr>
              <a:t>メッセージの検索で検索されるのは、既定の </a:t>
            </a:r>
            <a:r>
              <a:rPr lang="ja-jp" sz="2400" i="1" dirty="0">
                <a:ea typeface="Meiryo" panose="020B0604030504040204" pitchFamily="34" charset="-128"/>
                <a:cs typeface="Meiryo" panose="020B0604030504040204" pitchFamily="34" charset="-128"/>
              </a:rPr>
              <a:t>from、subject、body</a:t>
            </a:r>
            <a:r>
              <a:rPr lang="ja-jp" sz="2400" dirty="0">
                <a:ea typeface="Meiryo" panose="020B0604030504040204" pitchFamily="34" charset="-128"/>
                <a:cs typeface="Meiryo" panose="020B0604030504040204" pitchFamily="34" charset="-128"/>
              </a:rPr>
              <a:t> プロパティ</a:t>
            </a:r>
          </a:p>
          <a:p>
            <a:pPr marL="428625" lvl="2"/>
            <a:r>
              <a:rPr lang="ja-jp" sz="2400" dirty="0">
                <a:ea typeface="Meiryo" panose="020B0604030504040204" pitchFamily="34" charset="-128"/>
                <a:cs typeface="Meiryo" panose="020B0604030504040204" pitchFamily="34" charset="-128"/>
              </a:rPr>
              <a:t>人物の検索で検索されるのは、</a:t>
            </a:r>
            <a:r>
              <a:rPr lang="ja-jp" sz="2400" i="1" dirty="0">
                <a:ea typeface="Meiryo" panose="020B0604030504040204" pitchFamily="34" charset="-128"/>
                <a:cs typeface="Meiryo" panose="020B0604030504040204" pitchFamily="34" charset="-128"/>
              </a:rPr>
              <a:t>displayName </a:t>
            </a:r>
            <a:r>
              <a:rPr lang="ja-jp" sz="2400" dirty="0">
                <a:ea typeface="Meiryo" panose="020B0604030504040204" pitchFamily="34" charset="-128"/>
                <a:cs typeface="Meiryo" panose="020B0604030504040204" pitchFamily="34" charset="-128"/>
              </a:rPr>
              <a:t>および </a:t>
            </a:r>
            <a:r>
              <a:rPr lang="ja-jp" sz="2400" i="1" dirty="0">
                <a:ea typeface="Meiryo" panose="020B0604030504040204" pitchFamily="34" charset="-128"/>
                <a:cs typeface="Meiryo" panose="020B0604030504040204" pitchFamily="34" charset="-128"/>
              </a:rPr>
              <a:t>emailAddress</a:t>
            </a:r>
            <a:r>
              <a:rPr lang="ja-jp" sz="2400" dirty="0">
                <a:ea typeface="Meiryo" panose="020B0604030504040204" pitchFamily="34" charset="-128"/>
                <a:cs typeface="Meiryo" panose="020B0604030504040204" pitchFamily="34" charset="-128"/>
              </a:rPr>
              <a:t> プロパティ</a:t>
            </a:r>
          </a:p>
          <a:p>
            <a:pPr marL="228600" lvl="2" indent="0">
              <a:buNone/>
            </a:pPr>
            <a:endParaRPr lang="en-US" sz="2400" dirty="0">
              <a:ea typeface="Meiryo" panose="020B0604030504040204" pitchFamily="34" charset="-128"/>
              <a:cs typeface="Meiryo" panose="020B0604030504040204" pitchFamily="34" charset="-128"/>
            </a:endParaRPr>
          </a:p>
          <a:p>
            <a:pPr marL="228600" lvl="2" indent="0">
              <a:buNone/>
            </a:pPr>
            <a:r>
              <a:rPr lang="ja-jp" sz="2400" dirty="0">
                <a:ea typeface="Meiryo" panose="020B0604030504040204" pitchFamily="34" charset="-128"/>
                <a:cs typeface="Meiryo" panose="020B0604030504040204" pitchFamily="34" charset="-128"/>
              </a:rPr>
              <a:t>サインインしているユーザーの受信トレイにあるメッセージのうち、</a:t>
            </a:r>
            <a:r>
              <a:rPr lang="ja-jp" sz="2400" i="1" dirty="0">
                <a:ea typeface="Meiryo" panose="020B0604030504040204" pitchFamily="34" charset="-128"/>
                <a:cs typeface="Meiryo" panose="020B0604030504040204" pitchFamily="34" charset="-128"/>
              </a:rPr>
              <a:t>from、subject、body</a:t>
            </a:r>
            <a:r>
              <a:rPr lang="ja-jp" sz="2400" dirty="0">
                <a:ea typeface="Meiryo" panose="020B0604030504040204" pitchFamily="34" charset="-128"/>
                <a:cs typeface="Meiryo" panose="020B0604030504040204" pitchFamily="34" charset="-128"/>
              </a:rPr>
              <a:t> のプロパティのいずれかに “pizza” が含まれるメッセージを取得する</a:t>
            </a:r>
          </a:p>
          <a:p>
            <a:pPr marL="228600" lvl="2" indent="0">
              <a:buNone/>
            </a:pPr>
            <a:r>
              <a:rPr lang="ja-jp" sz="2400" i="1" dirty="0">
                <a:ea typeface="Meiryo" panose="020B0604030504040204" pitchFamily="34" charset="-128"/>
                <a:cs typeface="Meiryo" panose="020B0604030504040204" pitchFamily="34" charset="-128"/>
              </a:rPr>
              <a:t>	GET https://graph.microsoft.com/v1.0/me/messages?$search="pizza"</a:t>
            </a:r>
            <a:endParaRPr lang="en-US" sz="2400" dirty="0">
              <a:ea typeface="Meiryo" panose="020B0604030504040204" pitchFamily="34" charset="-128"/>
              <a:cs typeface="Meiryo" panose="020B0604030504040204" pitchFamily="34" charset="-128"/>
            </a:endParaRPr>
          </a:p>
          <a:p>
            <a:pPr marL="228600" lvl="1" indent="0" fontAlgn="t">
              <a:buNone/>
            </a:pPr>
            <a:endParaRPr lang="en-US" dirty="0">
              <a:ea typeface="Meiryo" panose="020B0604030504040204" pitchFamily="34" charset="-128"/>
              <a:cs typeface="Meiryo" panose="020B0604030504040204" pitchFamily="34" charset="-128"/>
            </a:endParaRPr>
          </a:p>
        </p:txBody>
      </p:sp>
    </p:spTree>
    <p:extLst>
      <p:ext uri="{BB962C8B-B14F-4D97-AF65-F5344CB8AC3E}">
        <p14:creationId xmlns:p14="http://schemas.microsoft.com/office/powerpoint/2010/main" val="298866737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ja-jp" b="1" dirty="0">
                <a:ea typeface="Meiryo" panose="020B0604030504040204" pitchFamily="34" charset="-128"/>
                <a:cs typeface="Meiryo" panose="020B0604030504040204" pitchFamily="34" charset="-128"/>
              </a:rPr>
              <a:t>$filter クエリ パラメーター</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1018520" cy="4979825"/>
          </a:xfrm>
        </p:spPr>
        <p:txBody>
          <a:bodyPr/>
          <a:lstStyle/>
          <a:p>
            <a:pPr marL="228600" lvl="1"/>
            <a:r>
              <a:rPr lang="ja-jp" sz="2800" dirty="0">
                <a:ea typeface="Meiryo" panose="020B0604030504040204" pitchFamily="34" charset="-128"/>
                <a:cs typeface="Meiryo" panose="020B0604030504040204" pitchFamily="34" charset="-128"/>
              </a:rPr>
              <a:t>$filter を使用して、指定されたクエリに一致するリソースを見つけます。</a:t>
            </a:r>
          </a:p>
          <a:p>
            <a:pPr marL="228600" lvl="1"/>
            <a:r>
              <a:rPr lang="ja-jp" sz="2800" dirty="0">
                <a:ea typeface="Meiryo" panose="020B0604030504040204" pitchFamily="34" charset="-128"/>
                <a:cs typeface="Meiryo" panose="020B0604030504040204" pitchFamily="34" charset="-128"/>
              </a:rPr>
              <a:t>コレクションのサブセットのみを取得するために使用します。</a:t>
            </a:r>
          </a:p>
          <a:p>
            <a:pPr marL="228600" lvl="1"/>
            <a:r>
              <a:rPr lang="ja-jp" sz="2800" dirty="0">
                <a:ea typeface="Meiryo" panose="020B0604030504040204" pitchFamily="34" charset="-128"/>
                <a:cs typeface="Meiryo" panose="020B0604030504040204" pitchFamily="34" charset="-128"/>
              </a:rPr>
              <a:t>$filter 演算子のサポートは、Microsoft Graph API によって異なります。</a:t>
            </a:r>
          </a:p>
          <a:p>
            <a:pPr marL="228600" lvl="1"/>
            <a:endParaRPr lang="en-US" sz="2800" dirty="0">
              <a:ea typeface="Meiryo" panose="020B0604030504040204" pitchFamily="34" charset="-128"/>
              <a:cs typeface="Meiryo" panose="020B0604030504040204" pitchFamily="34" charset="-128"/>
            </a:endParaRPr>
          </a:p>
          <a:p>
            <a:pPr marL="0" indent="0">
              <a:buNone/>
            </a:pPr>
            <a:r>
              <a:rPr lang="ja-jp" dirty="0">
                <a:ea typeface="Meiryo" panose="020B0604030504040204" pitchFamily="34" charset="-128"/>
                <a:cs typeface="Meiryo" panose="020B0604030504040204" pitchFamily="34" charset="-128"/>
              </a:rPr>
              <a:t>サインインしているユーザーの受信トレイにあるすべての未読メールを </a:t>
            </a:r>
            <a:r>
              <a:rPr lang="ja-jp" i="1" dirty="0">
                <a:ea typeface="Meiryo" panose="020B0604030504040204" pitchFamily="34" charset="-128"/>
                <a:cs typeface="Meiryo" panose="020B0604030504040204" pitchFamily="34" charset="-128"/>
              </a:rPr>
              <a:t>equals </a:t>
            </a:r>
            <a:r>
              <a:rPr lang="ja-jp" dirty="0">
                <a:ea typeface="Meiryo" panose="020B0604030504040204" pitchFamily="34" charset="-128"/>
                <a:cs typeface="Meiryo" panose="020B0604030504040204" pitchFamily="34" charset="-128"/>
              </a:rPr>
              <a:t>論理演算子を使用して取得する:</a:t>
            </a:r>
            <a:r>
              <a:rPr lang="ja-jp" i="1" dirty="0">
                <a:ea typeface="Meiryo" panose="020B0604030504040204" pitchFamily="34" charset="-128"/>
                <a:cs typeface="Meiryo" panose="020B0604030504040204" pitchFamily="34" charset="-128"/>
              </a:rPr>
              <a:t> </a:t>
            </a:r>
          </a:p>
          <a:p>
            <a:pPr marL="0" indent="0">
              <a:buNone/>
            </a:pPr>
            <a:endParaRPr lang="en-US" sz="2400" i="1" dirty="0">
              <a:ea typeface="Meiryo" panose="020B0604030504040204" pitchFamily="34" charset="-128"/>
              <a:cs typeface="Meiryo" panose="020B0604030504040204" pitchFamily="34" charset="-128"/>
            </a:endParaRPr>
          </a:p>
          <a:p>
            <a:pPr marL="0" indent="0">
              <a:buNone/>
            </a:pPr>
            <a:r>
              <a:rPr lang="ja-jp" sz="2200" dirty="0">
                <a:ea typeface="Meiryo" panose="020B0604030504040204" pitchFamily="34" charset="-128"/>
                <a:cs typeface="Meiryo" panose="020B0604030504040204" pitchFamily="34" charset="-128"/>
              </a:rPr>
              <a:t>https://graph.microsoft.com/v1.0/me/mailFolders/inbox/messages?$filter=isRead eq false</a:t>
            </a:r>
          </a:p>
        </p:txBody>
      </p:sp>
    </p:spTree>
    <p:extLst>
      <p:ext uri="{BB962C8B-B14F-4D97-AF65-F5344CB8AC3E}">
        <p14:creationId xmlns:p14="http://schemas.microsoft.com/office/powerpoint/2010/main" val="24415379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p:txBody>
          <a:bodyPr/>
          <a:lstStyle/>
          <a:p>
            <a:r>
              <a:rPr lang="ja-jp" b="1" spc="0" dirty="0">
                <a:ea typeface="Meiryo" panose="020B0604030504040204" pitchFamily="34" charset="-128"/>
                <a:cs typeface="Meiryo" panose="020B0604030504040204" pitchFamily="34" charset="-128"/>
              </a:rPr>
              <a:t>デモ</a:t>
            </a:r>
          </a:p>
        </p:txBody>
      </p:sp>
      <p:sp>
        <p:nvSpPr>
          <p:cNvPr id="3" name="Rectangle 2">
            <a:extLst>
              <a:ext uri="{FF2B5EF4-FFF2-40B4-BE49-F238E27FC236}">
                <a16:creationId xmlns:a16="http://schemas.microsoft.com/office/drawing/2014/main" id="{BEC37AB2-ABE2-4253-8225-E7BF1EDB068C}"/>
              </a:ext>
            </a:extLst>
          </p:cNvPr>
          <p:cNvSpPr/>
          <p:nvPr/>
        </p:nvSpPr>
        <p:spPr>
          <a:xfrm>
            <a:off x="4969869" y="2950359"/>
            <a:ext cx="5129826" cy="1384995"/>
          </a:xfrm>
          <a:prstGeom prst="rect">
            <a:avLst/>
          </a:prstGeom>
        </p:spPr>
        <p:txBody>
          <a:bodyPr wrap="square">
            <a:spAutoFit/>
          </a:bodyPr>
          <a:lstStyle/>
          <a:p>
            <a:pPr defTabSz="932742">
              <a:spcBef>
                <a:spcPct val="20000"/>
              </a:spcBef>
              <a:buSzPct val="90000"/>
            </a:pPr>
            <a:r>
              <a:rPr lang="ja-jp" sz="2800" dirty="0">
                <a:gradFill>
                  <a:gsLst>
                    <a:gs pos="1250">
                      <a:schemeClr val="tx1"/>
                    </a:gs>
                    <a:gs pos="100000">
                      <a:schemeClr val="tx1"/>
                    </a:gs>
                  </a:gsLst>
                  <a:lin ang="5400000" scaled="0"/>
                </a:gradFill>
                <a:ea typeface="Meiryo" panose="020B0604030504040204" pitchFamily="34" charset="-128"/>
                <a:cs typeface="Meiryo" panose="020B0604030504040204" pitchFamily="34" charset="-128"/>
              </a:rPr>
              <a:t>HTTP 経由で Microsoft Graph へのクエリを実行する際の</a:t>
            </a:r>
            <a:br>
              <a:rPr lang="en-US" altLang="ja-JP" sz="2800" dirty="0">
                <a:gradFill>
                  <a:gsLst>
                    <a:gs pos="1250">
                      <a:schemeClr val="tx1"/>
                    </a:gs>
                    <a:gs pos="100000">
                      <a:schemeClr val="tx1"/>
                    </a:gs>
                  </a:gsLst>
                  <a:lin ang="5400000" scaled="0"/>
                </a:gradFill>
                <a:ea typeface="Meiryo" panose="020B0604030504040204" pitchFamily="34" charset="-128"/>
                <a:cs typeface="Meiryo" panose="020B0604030504040204" pitchFamily="34" charset="-128"/>
              </a:rPr>
            </a:br>
            <a:r>
              <a:rPr lang="ja-jp" sz="2800" dirty="0">
                <a:gradFill>
                  <a:gsLst>
                    <a:gs pos="1250">
                      <a:schemeClr val="tx1"/>
                    </a:gs>
                    <a:gs pos="100000">
                      <a:schemeClr val="tx1"/>
                    </a:gs>
                  </a:gsLst>
                  <a:lin ang="5400000" scaled="0"/>
                </a:gradFill>
                <a:ea typeface="Meiryo" panose="020B0604030504040204" pitchFamily="34" charset="-128"/>
                <a:cs typeface="Meiryo" panose="020B0604030504040204" pitchFamily="34" charset="-128"/>
              </a:rPr>
              <a:t>クエリ パラメーターの使用</a:t>
            </a:r>
          </a:p>
        </p:txBody>
      </p:sp>
    </p:spTree>
    <p:extLst>
      <p:ext uri="{BB962C8B-B14F-4D97-AF65-F5344CB8AC3E}">
        <p14:creationId xmlns:p14="http://schemas.microsoft.com/office/powerpoint/2010/main" val="272993719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a:xfrm>
            <a:off x="573690" y="3967750"/>
            <a:ext cx="9144000" cy="553998"/>
          </a:xfrm>
        </p:spPr>
        <p:txBody>
          <a:bodyPr/>
          <a:lstStyle/>
          <a:p>
            <a:r>
              <a:rPr lang="ja-jp" b="1" dirty="0">
                <a:latin typeface="Meiryo" panose="020B0604030504040204" pitchFamily="34" charset="-128"/>
                <a:ea typeface="Meiryo" panose="020B0604030504040204" pitchFamily="34" charset="-128"/>
                <a:cs typeface="Meiryo" panose="020B0604030504040204" pitchFamily="34" charset="-128"/>
              </a:rPr>
              <a:t>ネットワーク トラフィックを最適化する</a:t>
            </a:r>
          </a:p>
        </p:txBody>
      </p:sp>
    </p:spTree>
    <p:extLst>
      <p:ext uri="{BB962C8B-B14F-4D97-AF65-F5344CB8AC3E}">
        <p14:creationId xmlns:p14="http://schemas.microsoft.com/office/powerpoint/2010/main" val="1242384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2EAFA-36BC-48F4-A834-D8F17ACC76DA}"/>
              </a:ext>
            </a:extLst>
          </p:cNvPr>
          <p:cNvSpPr>
            <a:spLocks noGrp="1"/>
          </p:cNvSpPr>
          <p:nvPr>
            <p:ph type="title"/>
          </p:nvPr>
        </p:nvSpPr>
        <p:spPr>
          <a:xfrm>
            <a:off x="588263" y="457200"/>
            <a:ext cx="11018520" cy="553998"/>
          </a:xfrm>
        </p:spPr>
        <p:txBody>
          <a:bodyPr>
            <a:normAutofit/>
          </a:bodyPr>
          <a:lstStyle/>
          <a:p>
            <a:r>
              <a:rPr lang="ja-jp" b="1" dirty="0">
                <a:latin typeface="+mn-lt"/>
                <a:ea typeface="Meiryo" panose="020B0604030504040204" pitchFamily="34" charset="-128"/>
                <a:cs typeface="Meiryo" panose="020B0604030504040204" pitchFamily="34" charset="-128"/>
              </a:rPr>
              <a:t>変更通知を受信する</a:t>
            </a:r>
          </a:p>
        </p:txBody>
      </p:sp>
      <p:sp>
        <p:nvSpPr>
          <p:cNvPr id="3" name="Text Placeholder 2">
            <a:extLst>
              <a:ext uri="{FF2B5EF4-FFF2-40B4-BE49-F238E27FC236}">
                <a16:creationId xmlns:a16="http://schemas.microsoft.com/office/drawing/2014/main" id="{DFB07F3C-66A6-4881-A3FE-3B643C0646E1}"/>
              </a:ext>
            </a:extLst>
          </p:cNvPr>
          <p:cNvSpPr>
            <a:spLocks noGrp="1"/>
          </p:cNvSpPr>
          <p:nvPr>
            <p:ph type="body" sz="quarter" idx="10"/>
          </p:nvPr>
        </p:nvSpPr>
        <p:spPr>
          <a:xfrm>
            <a:off x="584200" y="1435497"/>
            <a:ext cx="11018520" cy="3077766"/>
          </a:xfrm>
        </p:spPr>
        <p:txBody>
          <a:bodyPr>
            <a:normAutofit fontScale="92500"/>
          </a:bodyPr>
          <a:lstStyle/>
          <a:p>
            <a:pPr marL="0" indent="0" fontAlgn="base">
              <a:buNone/>
            </a:pPr>
            <a:r>
              <a:rPr lang="ja-jp" dirty="0">
                <a:ea typeface="Meiryo" panose="020B0604030504040204" pitchFamily="34" charset="-128"/>
                <a:cs typeface="Meiryo" panose="020B0604030504040204" pitchFamily="34" charset="-128"/>
              </a:rPr>
              <a:t>Microsoft Graph 内のデータの変更に対応するアプリケーションを構築します。</a:t>
            </a:r>
          </a:p>
          <a:p>
            <a:pPr fontAlgn="base"/>
            <a:r>
              <a:rPr lang="ja-jp" sz="2400" dirty="0">
                <a:solidFill>
                  <a:schemeClr val="tx1"/>
                </a:solidFill>
                <a:ea typeface="Meiryo" panose="020B0604030504040204" pitchFamily="34" charset="-128"/>
                <a:cs typeface="Meiryo" panose="020B0604030504040204" pitchFamily="34" charset="-128"/>
              </a:rPr>
              <a:t>サポートされているリソースでの変更をサブスクライブする</a:t>
            </a:r>
          </a:p>
          <a:p>
            <a:r>
              <a:rPr lang="ja-jp" sz="2400" dirty="0">
                <a:solidFill>
                  <a:schemeClr val="tx1"/>
                </a:solidFill>
                <a:ea typeface="Meiryo" panose="020B0604030504040204" pitchFamily="34" charset="-128"/>
                <a:cs typeface="Meiryo" panose="020B0604030504040204" pitchFamily="34" charset="-128"/>
              </a:rPr>
              <a:t>クライアントが、サブスクリプションの作成時に指定された URL への通知を受け取る</a:t>
            </a:r>
          </a:p>
          <a:p>
            <a:r>
              <a:rPr lang="ja-jp" sz="2400" dirty="0">
                <a:solidFill>
                  <a:schemeClr val="tx1"/>
                </a:solidFill>
                <a:ea typeface="Meiryo" panose="020B0604030504040204" pitchFamily="34" charset="-128"/>
                <a:cs typeface="Meiryo" panose="020B0604030504040204" pitchFamily="34" charset="-128"/>
              </a:rPr>
              <a:t>HTTP 202 応答を送信して通知の受信を確認する</a:t>
            </a:r>
          </a:p>
          <a:p>
            <a:r>
              <a:rPr lang="ja-jp" sz="2400" dirty="0">
                <a:solidFill>
                  <a:schemeClr val="tx1"/>
                </a:solidFill>
                <a:ea typeface="Meiryo" panose="020B0604030504040204" pitchFamily="34" charset="-128"/>
                <a:cs typeface="Meiryo" panose="020B0604030504040204" pitchFamily="34" charset="-128"/>
              </a:rPr>
              <a:t>clientState プロパティを検証する</a:t>
            </a:r>
          </a:p>
          <a:p>
            <a:r>
              <a:rPr lang="ja-jp" sz="2400" dirty="0">
                <a:solidFill>
                  <a:schemeClr val="tx1"/>
                </a:solidFill>
                <a:ea typeface="Meiryo" panose="020B0604030504040204" pitchFamily="34" charset="-128"/>
                <a:cs typeface="Meiryo" panose="020B0604030504040204" pitchFamily="34" charset="-128"/>
              </a:rPr>
              <a:t>ビジネス ロジックに基づいてアプリケーションを更新する</a:t>
            </a:r>
          </a:p>
        </p:txBody>
      </p:sp>
    </p:spTree>
    <p:extLst>
      <p:ext uri="{BB962C8B-B14F-4D97-AF65-F5344CB8AC3E}">
        <p14:creationId xmlns:p14="http://schemas.microsoft.com/office/powerpoint/2010/main" val="119701360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E447A-B73D-49ED-917E-B8AF76B34BF8}"/>
              </a:ext>
            </a:extLst>
          </p:cNvPr>
          <p:cNvSpPr>
            <a:spLocks noGrp="1"/>
          </p:cNvSpPr>
          <p:nvPr>
            <p:ph type="title"/>
          </p:nvPr>
        </p:nvSpPr>
        <p:spPr/>
        <p:txBody>
          <a:bodyPr/>
          <a:lstStyle/>
          <a:p>
            <a:r>
              <a:rPr lang="ja-jp" b="1" spc="0" dirty="0">
                <a:latin typeface="+mn-lt"/>
                <a:ea typeface="Meiryo" panose="020B0604030504040204" pitchFamily="34" charset="-128"/>
                <a:cs typeface="Meiryo" panose="020B0604030504040204" pitchFamily="34" charset="-128"/>
              </a:rPr>
              <a:t>バッチ要求を実行する</a:t>
            </a:r>
          </a:p>
        </p:txBody>
      </p:sp>
      <p:sp>
        <p:nvSpPr>
          <p:cNvPr id="3" name="Text Placeholder 2">
            <a:extLst>
              <a:ext uri="{FF2B5EF4-FFF2-40B4-BE49-F238E27FC236}">
                <a16:creationId xmlns:a16="http://schemas.microsoft.com/office/drawing/2014/main" id="{D120D4BF-97B1-4BE1-BE6B-9DC3113FD593}"/>
              </a:ext>
            </a:extLst>
          </p:cNvPr>
          <p:cNvSpPr>
            <a:spLocks noGrp="1"/>
          </p:cNvSpPr>
          <p:nvPr>
            <p:ph type="body" sz="quarter" idx="10"/>
          </p:nvPr>
        </p:nvSpPr>
        <p:spPr>
          <a:xfrm>
            <a:off x="584200" y="1435497"/>
            <a:ext cx="5020733" cy="4382738"/>
          </a:xfrm>
        </p:spPr>
        <p:txBody>
          <a:bodyPr/>
          <a:lstStyle/>
          <a:p>
            <a:pPr marL="0" indent="0">
              <a:buNone/>
            </a:pPr>
            <a:r>
              <a:rPr lang="ja-jp" dirty="0">
                <a:ea typeface="Meiryo" panose="020B0604030504040204" pitchFamily="34" charset="-128"/>
                <a:cs typeface="Meiryo" panose="020B0604030504040204" pitchFamily="34" charset="-128"/>
              </a:rPr>
              <a:t>$batch を使用して、Graph の複数の要求を 1 つの HTTP 要求に統合し、HTTP 呼び出しの数を減らすことができます。</a:t>
            </a:r>
          </a:p>
          <a:p>
            <a:r>
              <a:rPr lang="ja-jp" sz="2400" dirty="0">
                <a:ea typeface="Meiryo" panose="020B0604030504040204" pitchFamily="34" charset="-128"/>
                <a:cs typeface="Meiryo" panose="020B0604030504040204" pitchFamily="34" charset="-128"/>
              </a:rPr>
              <a:t>$batch に POST する要求の JSON 配列を作成します。</a:t>
            </a:r>
          </a:p>
          <a:p>
            <a:r>
              <a:rPr lang="ja-jp" sz="2400" b="1" dirty="0">
                <a:ea typeface="Meiryo" panose="020B0604030504040204" pitchFamily="34" charset="-128"/>
                <a:cs typeface="Meiryo" panose="020B0604030504040204" pitchFamily="34" charset="-128"/>
              </a:rPr>
              <a:t>dependsOn</a:t>
            </a:r>
            <a:r>
              <a:rPr lang="ja-jp" sz="2400" dirty="0">
                <a:ea typeface="Meiryo" panose="020B0604030504040204" pitchFamily="34" charset="-128"/>
                <a:cs typeface="Meiryo" panose="020B0604030504040204" pitchFamily="34" charset="-128"/>
              </a:rPr>
              <a:t> を使用して、バッチ内の要求間の依存関係を指定します。</a:t>
            </a:r>
          </a:p>
          <a:p>
            <a:pPr marL="0" indent="0">
              <a:buNone/>
            </a:pPr>
            <a:endParaRPr lang="en-US" dirty="0">
              <a:ea typeface="Meiryo" panose="020B0604030504040204" pitchFamily="34" charset="-128"/>
              <a:cs typeface="Meiryo" panose="020B0604030504040204" pitchFamily="34" charset="-128"/>
            </a:endParaRPr>
          </a:p>
          <a:p>
            <a:pPr marL="0" indent="0">
              <a:buNone/>
            </a:pPr>
            <a:endParaRPr lang="en-US" dirty="0">
              <a:ea typeface="Meiryo" panose="020B0604030504040204" pitchFamily="34" charset="-128"/>
              <a:cs typeface="Meiryo" panose="020B0604030504040204" pitchFamily="34" charset="-128"/>
            </a:endParaRPr>
          </a:p>
        </p:txBody>
      </p:sp>
      <p:sp>
        <p:nvSpPr>
          <p:cNvPr id="6" name="Rectangle 5">
            <a:extLst>
              <a:ext uri="{FF2B5EF4-FFF2-40B4-BE49-F238E27FC236}">
                <a16:creationId xmlns:a16="http://schemas.microsoft.com/office/drawing/2014/main" id="{20802350-EE86-473B-A4A8-17A2FB5CF6F9}"/>
              </a:ext>
            </a:extLst>
          </p:cNvPr>
          <p:cNvSpPr/>
          <p:nvPr/>
        </p:nvSpPr>
        <p:spPr>
          <a:xfrm>
            <a:off x="6587069" y="1071215"/>
            <a:ext cx="5223936" cy="5693866"/>
          </a:xfrm>
          <a:prstGeom prst="rect">
            <a:avLst/>
          </a:prstGeom>
        </p:spPr>
        <p:txBody>
          <a:bodyPr wrap="square">
            <a:spAutoFit/>
          </a:bodyPr>
          <a:lstStyle/>
          <a:p>
            <a:r>
              <a:rPr lang="ja-jp" sz="1400" i="1"/>
              <a:t>{</a:t>
            </a:r>
            <a:r>
              <a:rPr lang="ja-jp" sz="1400"/>
              <a:t> </a:t>
            </a:r>
          </a:p>
          <a:p>
            <a:r>
              <a:rPr lang="ja-jp" sz="1400" i="1"/>
              <a:t>  "requests":</a:t>
            </a:r>
            <a:r>
              <a:rPr lang="ja-jp" sz="1400"/>
              <a:t> </a:t>
            </a:r>
            <a:r>
              <a:rPr lang="ja-jp" sz="1400" i="1"/>
              <a:t>[</a:t>
            </a:r>
            <a:r>
              <a:rPr lang="ja-jp" sz="1400"/>
              <a:t> </a:t>
            </a:r>
          </a:p>
          <a:p>
            <a:r>
              <a:rPr lang="ja-jp" sz="1400" i="1"/>
              <a:t>     {</a:t>
            </a:r>
            <a:r>
              <a:rPr lang="ja-jp" sz="1400"/>
              <a:t> </a:t>
            </a:r>
          </a:p>
          <a:p>
            <a:r>
              <a:rPr lang="ja-jp" sz="1400" i="1"/>
              <a:t>	"id":</a:t>
            </a:r>
            <a:r>
              <a:rPr lang="ja-jp" sz="1400"/>
              <a:t> </a:t>
            </a:r>
            <a:r>
              <a:rPr lang="ja-jp" sz="1400" i="1"/>
              <a:t>"1",</a:t>
            </a:r>
            <a:r>
              <a:rPr lang="ja-jp" sz="1400"/>
              <a:t> </a:t>
            </a:r>
            <a:r>
              <a:rPr lang="ja-jp" sz="1400" i="1"/>
              <a:t>“</a:t>
            </a:r>
          </a:p>
          <a:p>
            <a:r>
              <a:rPr lang="ja-jp" sz="1400" i="1"/>
              <a:t>	method":</a:t>
            </a:r>
            <a:r>
              <a:rPr lang="ja-jp" sz="1400"/>
              <a:t> </a:t>
            </a:r>
            <a:r>
              <a:rPr lang="ja-jp" sz="1400" i="1"/>
              <a:t>"GET",</a:t>
            </a:r>
            <a:r>
              <a:rPr lang="ja-jp" sz="1400"/>
              <a:t> </a:t>
            </a:r>
          </a:p>
          <a:p>
            <a:r>
              <a:rPr lang="ja-jp" sz="1400" i="1"/>
              <a:t>	"url":</a:t>
            </a:r>
            <a:r>
              <a:rPr lang="ja-jp" sz="1400"/>
              <a:t> </a:t>
            </a:r>
            <a:r>
              <a:rPr lang="ja-jp" sz="1400" i="1"/>
              <a:t>"..."</a:t>
            </a:r>
          </a:p>
          <a:p>
            <a:r>
              <a:rPr lang="ja-jp" sz="1400" i="1"/>
              <a:t>     },</a:t>
            </a:r>
            <a:r>
              <a:rPr lang="ja-jp" sz="1400"/>
              <a:t> </a:t>
            </a:r>
          </a:p>
          <a:p>
            <a:r>
              <a:rPr lang="ja-jp" sz="1400" i="1"/>
              <a:t>     {</a:t>
            </a:r>
          </a:p>
          <a:p>
            <a:r>
              <a:rPr lang="ja-jp" sz="1400" i="1"/>
              <a:t>	</a:t>
            </a:r>
            <a:r>
              <a:rPr lang="ja-jp" sz="1400"/>
              <a:t> </a:t>
            </a:r>
            <a:r>
              <a:rPr lang="ja-jp" sz="1400" i="1"/>
              <a:t>"id":</a:t>
            </a:r>
            <a:r>
              <a:rPr lang="ja-jp" sz="1400"/>
              <a:t> </a:t>
            </a:r>
            <a:r>
              <a:rPr lang="ja-jp" sz="1400" i="1"/>
              <a:t>"2",</a:t>
            </a:r>
            <a:r>
              <a:rPr lang="ja-jp" sz="1400"/>
              <a:t> </a:t>
            </a:r>
          </a:p>
          <a:p>
            <a:r>
              <a:rPr lang="ja-jp" sz="1400" i="1"/>
              <a:t>	"dependsOn":</a:t>
            </a:r>
            <a:r>
              <a:rPr lang="ja-jp" sz="1400"/>
              <a:t> </a:t>
            </a:r>
            <a:r>
              <a:rPr lang="ja-jp" sz="1400" i="1"/>
              <a:t>[</a:t>
            </a:r>
            <a:r>
              <a:rPr lang="ja-jp" sz="1400"/>
              <a:t> </a:t>
            </a:r>
            <a:r>
              <a:rPr lang="ja-jp" sz="1400" i="1"/>
              <a:t>"1"</a:t>
            </a:r>
            <a:r>
              <a:rPr lang="ja-jp" sz="1400"/>
              <a:t> </a:t>
            </a:r>
            <a:r>
              <a:rPr lang="ja-jp" sz="1400" i="1"/>
              <a:t>],</a:t>
            </a:r>
            <a:r>
              <a:rPr lang="ja-jp" sz="1400"/>
              <a:t> </a:t>
            </a:r>
          </a:p>
          <a:p>
            <a:r>
              <a:rPr lang="ja-jp" sz="1400" i="1"/>
              <a:t>	"method":</a:t>
            </a:r>
            <a:r>
              <a:rPr lang="ja-jp" sz="1400"/>
              <a:t> </a:t>
            </a:r>
            <a:r>
              <a:rPr lang="ja-jp" sz="1400" i="1"/>
              <a:t>"GET",</a:t>
            </a:r>
            <a:r>
              <a:rPr lang="ja-jp" sz="1400"/>
              <a:t> </a:t>
            </a:r>
          </a:p>
          <a:p>
            <a:r>
              <a:rPr lang="ja-jp" sz="1400" i="1"/>
              <a:t>	"url":</a:t>
            </a:r>
            <a:r>
              <a:rPr lang="ja-jp" sz="1400"/>
              <a:t> </a:t>
            </a:r>
            <a:r>
              <a:rPr lang="ja-jp" sz="1400" i="1"/>
              <a:t>"...“</a:t>
            </a:r>
          </a:p>
          <a:p>
            <a:r>
              <a:rPr lang="ja-jp" sz="1400" i="1"/>
              <a:t>     </a:t>
            </a:r>
            <a:r>
              <a:rPr lang="ja-jp" sz="1400"/>
              <a:t> </a:t>
            </a:r>
            <a:r>
              <a:rPr lang="ja-jp" sz="1400" i="1"/>
              <a:t>},</a:t>
            </a:r>
            <a:r>
              <a:rPr lang="ja-jp" sz="1400"/>
              <a:t> </a:t>
            </a:r>
          </a:p>
          <a:p>
            <a:r>
              <a:rPr lang="ja-jp" sz="1400" i="1"/>
              <a:t>     {</a:t>
            </a:r>
            <a:r>
              <a:rPr lang="ja-jp" sz="1400"/>
              <a:t> </a:t>
            </a:r>
          </a:p>
          <a:p>
            <a:r>
              <a:rPr lang="ja-jp" sz="1400" i="1"/>
              <a:t>	"id":</a:t>
            </a:r>
            <a:r>
              <a:rPr lang="ja-jp" sz="1400"/>
              <a:t> </a:t>
            </a:r>
            <a:r>
              <a:rPr lang="ja-jp" sz="1400" i="1"/>
              <a:t>"3",</a:t>
            </a:r>
            <a:r>
              <a:rPr lang="ja-jp" sz="1400"/>
              <a:t> </a:t>
            </a:r>
          </a:p>
          <a:p>
            <a:r>
              <a:rPr lang="ja-jp" sz="1400" i="1"/>
              <a:t>	"method":</a:t>
            </a:r>
            <a:r>
              <a:rPr lang="ja-jp" sz="1400"/>
              <a:t> </a:t>
            </a:r>
            <a:r>
              <a:rPr lang="ja-jp" sz="1400" i="1"/>
              <a:t>"GET",</a:t>
            </a:r>
            <a:r>
              <a:rPr lang="ja-jp" sz="1400"/>
              <a:t> </a:t>
            </a:r>
          </a:p>
          <a:p>
            <a:r>
              <a:rPr lang="ja-jp" sz="1400" i="1"/>
              <a:t>	"url":</a:t>
            </a:r>
            <a:r>
              <a:rPr lang="ja-jp" sz="1400"/>
              <a:t> </a:t>
            </a:r>
            <a:r>
              <a:rPr lang="ja-jp" sz="1400" i="1"/>
              <a:t>"..."</a:t>
            </a:r>
          </a:p>
          <a:p>
            <a:r>
              <a:rPr lang="ja-jp" sz="1400" i="1"/>
              <a:t>     },</a:t>
            </a:r>
            <a:r>
              <a:rPr lang="ja-jp" sz="1400"/>
              <a:t> </a:t>
            </a:r>
          </a:p>
          <a:p>
            <a:r>
              <a:rPr lang="ja-jp" sz="1400" i="1"/>
              <a:t>     {</a:t>
            </a:r>
            <a:r>
              <a:rPr lang="ja-jp" sz="1400"/>
              <a:t> </a:t>
            </a:r>
          </a:p>
          <a:p>
            <a:r>
              <a:rPr lang="ja-jp" sz="1400" i="1"/>
              <a:t>	"id":</a:t>
            </a:r>
            <a:r>
              <a:rPr lang="ja-jp" sz="1400"/>
              <a:t> </a:t>
            </a:r>
            <a:r>
              <a:rPr lang="ja-jp" sz="1400" i="1"/>
              <a:t>"4",</a:t>
            </a:r>
            <a:r>
              <a:rPr lang="ja-jp" sz="1400"/>
              <a:t> </a:t>
            </a:r>
          </a:p>
          <a:p>
            <a:r>
              <a:rPr lang="ja-jp" sz="1400" i="1"/>
              <a:t>	"dependsOn":</a:t>
            </a:r>
            <a:r>
              <a:rPr lang="ja-jp" sz="1400"/>
              <a:t> </a:t>
            </a:r>
            <a:r>
              <a:rPr lang="ja-jp" sz="1400" i="1"/>
              <a:t>[</a:t>
            </a:r>
            <a:r>
              <a:rPr lang="ja-jp" sz="1400"/>
              <a:t> </a:t>
            </a:r>
            <a:r>
              <a:rPr lang="ja-jp" sz="1400" i="1"/>
              <a:t>"2"</a:t>
            </a:r>
            <a:r>
              <a:rPr lang="ja-jp" sz="1400"/>
              <a:t> </a:t>
            </a:r>
            <a:r>
              <a:rPr lang="ja-jp" sz="1400" i="1"/>
              <a:t>],</a:t>
            </a:r>
            <a:r>
              <a:rPr lang="ja-jp" sz="1400"/>
              <a:t> </a:t>
            </a:r>
          </a:p>
          <a:p>
            <a:r>
              <a:rPr lang="ja-jp" sz="1400" i="1"/>
              <a:t>	"method":</a:t>
            </a:r>
            <a:r>
              <a:rPr lang="ja-jp" sz="1400"/>
              <a:t> </a:t>
            </a:r>
            <a:r>
              <a:rPr lang="ja-jp" sz="1400" i="1"/>
              <a:t>"GET",</a:t>
            </a:r>
            <a:r>
              <a:rPr lang="ja-jp" sz="1400"/>
              <a:t> </a:t>
            </a:r>
          </a:p>
          <a:p>
            <a:r>
              <a:rPr lang="ja-jp" sz="1400" i="1"/>
              <a:t>	"url":</a:t>
            </a:r>
            <a:r>
              <a:rPr lang="ja-jp" sz="1400"/>
              <a:t> </a:t>
            </a:r>
            <a:r>
              <a:rPr lang="ja-jp" sz="1400" i="1"/>
              <a:t>"..."</a:t>
            </a:r>
          </a:p>
          <a:p>
            <a:r>
              <a:rPr lang="ja-jp" sz="1400" i="1"/>
              <a:t>     }</a:t>
            </a:r>
            <a:r>
              <a:rPr lang="ja-jp" sz="1400"/>
              <a:t> </a:t>
            </a:r>
          </a:p>
          <a:p>
            <a:r>
              <a:rPr lang="ja-jp" sz="1400" i="1"/>
              <a:t>  ]</a:t>
            </a:r>
          </a:p>
          <a:p>
            <a:r>
              <a:rPr lang="ja-jp" sz="1400"/>
              <a:t> </a:t>
            </a:r>
            <a:r>
              <a:rPr lang="ja-jp" sz="1400" i="1"/>
              <a:t>}</a:t>
            </a:r>
            <a:endParaRPr lang="en-US" sz="1400" i="1">
              <a:solidFill>
                <a:srgbClr val="1A1A18"/>
              </a:solidFill>
              <a:latin typeface="Lucida Console" panose="020B0609040504020204" pitchFamily="49" charset="0"/>
            </a:endParaRPr>
          </a:p>
        </p:txBody>
      </p:sp>
    </p:spTree>
    <p:extLst>
      <p:ext uri="{BB962C8B-B14F-4D97-AF65-F5344CB8AC3E}">
        <p14:creationId xmlns:p14="http://schemas.microsoft.com/office/powerpoint/2010/main" val="2311013985"/>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E447A-B73D-49ED-917E-B8AF76B34BF8}"/>
              </a:ext>
            </a:extLst>
          </p:cNvPr>
          <p:cNvSpPr>
            <a:spLocks noGrp="1"/>
          </p:cNvSpPr>
          <p:nvPr>
            <p:ph type="title"/>
          </p:nvPr>
        </p:nvSpPr>
        <p:spPr/>
        <p:txBody>
          <a:bodyPr/>
          <a:lstStyle/>
          <a:p>
            <a:r>
              <a:rPr lang="ja-jp" b="1" dirty="0">
                <a:latin typeface="+mn-lt"/>
                <a:ea typeface="Meiryo" panose="020B0604030504040204" pitchFamily="34" charset="-128"/>
                <a:cs typeface="Meiryo" panose="020B0604030504040204" pitchFamily="34" charset="-128"/>
              </a:rPr>
              <a:t>デルタ クエリを使用して変更を取得する</a:t>
            </a:r>
          </a:p>
        </p:txBody>
      </p:sp>
      <p:sp>
        <p:nvSpPr>
          <p:cNvPr id="3" name="Text Placeholder 2">
            <a:extLst>
              <a:ext uri="{FF2B5EF4-FFF2-40B4-BE49-F238E27FC236}">
                <a16:creationId xmlns:a16="http://schemas.microsoft.com/office/drawing/2014/main" id="{D120D4BF-97B1-4BE1-BE6B-9DC3113FD593}"/>
              </a:ext>
            </a:extLst>
          </p:cNvPr>
          <p:cNvSpPr>
            <a:spLocks noGrp="1"/>
          </p:cNvSpPr>
          <p:nvPr>
            <p:ph type="body" sz="quarter" idx="10"/>
          </p:nvPr>
        </p:nvSpPr>
        <p:spPr>
          <a:xfrm>
            <a:off x="584200" y="1435497"/>
            <a:ext cx="11018520" cy="4801314"/>
          </a:xfrm>
        </p:spPr>
        <p:txBody>
          <a:bodyPr/>
          <a:lstStyle/>
          <a:p>
            <a:pPr marL="0" indent="0" fontAlgn="base">
              <a:spcBef>
                <a:spcPts val="0"/>
              </a:spcBef>
              <a:buNone/>
            </a:pPr>
            <a:r>
              <a:rPr lang="ja-jp" sz="2600" dirty="0">
                <a:ea typeface="Meiryo" panose="020B0604030504040204" pitchFamily="34" charset="-128"/>
                <a:cs typeface="Meiryo" panose="020B0604030504040204" pitchFamily="34" charset="-128"/>
              </a:rPr>
              <a:t>データ セットの変更について、Microsoft Graph を効率的にポーリングします。</a:t>
            </a:r>
          </a:p>
          <a:p>
            <a:pPr marL="0" indent="0" fontAlgn="base">
              <a:spcBef>
                <a:spcPts val="0"/>
              </a:spcBef>
              <a:buNone/>
            </a:pPr>
            <a:endParaRPr lang="en-US" sz="2000" dirty="0">
              <a:ea typeface="Meiryo" panose="020B0604030504040204" pitchFamily="34" charset="-128"/>
              <a:cs typeface="Meiryo" panose="020B0604030504040204" pitchFamily="34" charset="-128"/>
            </a:endParaRPr>
          </a:p>
          <a:p>
            <a:r>
              <a:rPr lang="ja-jp" sz="2600" dirty="0">
                <a:solidFill>
                  <a:schemeClr val="tx1"/>
                </a:solidFill>
                <a:ea typeface="Meiryo" panose="020B0604030504040204" pitchFamily="34" charset="-128"/>
                <a:cs typeface="Meiryo" panose="020B0604030504040204" pitchFamily="34" charset="-128"/>
              </a:rPr>
              <a:t>目的のリソースに対してデルタ関数を使用して GET 要求を行います</a:t>
            </a:r>
          </a:p>
          <a:p>
            <a:r>
              <a:rPr lang="ja-jp" sz="2600" dirty="0">
                <a:solidFill>
                  <a:schemeClr val="tx1"/>
                </a:solidFill>
                <a:ea typeface="Meiryo" panose="020B0604030504040204" pitchFamily="34" charset="-128"/>
                <a:cs typeface="Meiryo" panose="020B0604030504040204" pitchFamily="34" charset="-128"/>
              </a:rPr>
              <a:t>Graph の応答には、追加のページがある場合は </a:t>
            </a:r>
            <a:r>
              <a:rPr lang="ja-jp" sz="2600" b="1" dirty="0">
                <a:solidFill>
                  <a:schemeClr val="tx1"/>
                </a:solidFill>
                <a:latin typeface="+mj-lt"/>
                <a:ea typeface="Meiryo" panose="020B0604030504040204" pitchFamily="34" charset="-128"/>
                <a:cs typeface="Meiryo" panose="020B0604030504040204" pitchFamily="34" charset="-128"/>
              </a:rPr>
              <a:t>nextLink</a:t>
            </a:r>
            <a:r>
              <a:rPr lang="ja-jp" sz="2600" dirty="0">
                <a:solidFill>
                  <a:schemeClr val="tx1"/>
                </a:solidFill>
                <a:latin typeface="+mj-lt"/>
                <a:ea typeface="Meiryo" panose="020B0604030504040204" pitchFamily="34" charset="-128"/>
                <a:cs typeface="Meiryo" panose="020B0604030504040204" pitchFamily="34" charset="-128"/>
              </a:rPr>
              <a:t> </a:t>
            </a:r>
            <a:r>
              <a:rPr lang="ja-jp" sz="2600" dirty="0">
                <a:solidFill>
                  <a:schemeClr val="tx1"/>
                </a:solidFill>
                <a:ea typeface="Meiryo" panose="020B0604030504040204" pitchFamily="34" charset="-128"/>
                <a:cs typeface="Meiryo" panose="020B0604030504040204" pitchFamily="34" charset="-128"/>
              </a:rPr>
              <a:t>URL が含まれ、リソースの既存の状態に関するデータがなくなった場合は </a:t>
            </a:r>
            <a:r>
              <a:rPr lang="ja-jp" sz="2600" b="1" dirty="0">
                <a:solidFill>
                  <a:schemeClr val="tx1"/>
                </a:solidFill>
                <a:latin typeface="+mj-lt"/>
                <a:ea typeface="Meiryo" panose="020B0604030504040204" pitchFamily="34" charset="-128"/>
                <a:cs typeface="Meiryo" panose="020B0604030504040204" pitchFamily="34" charset="-128"/>
              </a:rPr>
              <a:t>deltaLink</a:t>
            </a:r>
            <a:r>
              <a:rPr lang="ja-jp" sz="2600" dirty="0">
                <a:solidFill>
                  <a:schemeClr val="tx1"/>
                </a:solidFill>
                <a:latin typeface="+mj-lt"/>
                <a:ea typeface="Meiryo" panose="020B0604030504040204" pitchFamily="34" charset="-128"/>
                <a:cs typeface="Meiryo" panose="020B0604030504040204" pitchFamily="34" charset="-128"/>
              </a:rPr>
              <a:t> </a:t>
            </a:r>
            <a:r>
              <a:rPr lang="ja-jp" sz="2600" dirty="0">
                <a:solidFill>
                  <a:schemeClr val="tx1"/>
                </a:solidFill>
                <a:ea typeface="Meiryo" panose="020B0604030504040204" pitchFamily="34" charset="-128"/>
                <a:cs typeface="Meiryo" panose="020B0604030504040204" pitchFamily="34" charset="-128"/>
              </a:rPr>
              <a:t>URL が含まれます。</a:t>
            </a:r>
          </a:p>
          <a:p>
            <a:r>
              <a:rPr lang="ja-jp" sz="2600" dirty="0">
                <a:solidFill>
                  <a:schemeClr val="tx1"/>
                </a:solidFill>
                <a:ea typeface="Meiryo" panose="020B0604030504040204" pitchFamily="34" charset="-128"/>
                <a:cs typeface="Meiryo" panose="020B0604030504040204" pitchFamily="34" charset="-128"/>
              </a:rPr>
              <a:t>以降の要求では、</a:t>
            </a:r>
            <a:r>
              <a:rPr lang="ja-jp" sz="2600" b="1" dirty="0">
                <a:solidFill>
                  <a:schemeClr val="tx1"/>
                </a:solidFill>
                <a:latin typeface="+mj-lt"/>
                <a:ea typeface="Meiryo" panose="020B0604030504040204" pitchFamily="34" charset="-128"/>
                <a:cs typeface="Meiryo" panose="020B0604030504040204" pitchFamily="34" charset="-128"/>
              </a:rPr>
              <a:t>deltaLink</a:t>
            </a:r>
            <a:r>
              <a:rPr lang="ja-jp" sz="2600" dirty="0">
                <a:solidFill>
                  <a:schemeClr val="tx1"/>
                </a:solidFill>
                <a:latin typeface="+mj-lt"/>
                <a:ea typeface="Meiryo" panose="020B0604030504040204" pitchFamily="34" charset="-128"/>
                <a:cs typeface="Meiryo" panose="020B0604030504040204" pitchFamily="34" charset="-128"/>
              </a:rPr>
              <a:t> </a:t>
            </a:r>
            <a:r>
              <a:rPr lang="ja-jp" sz="2600" dirty="0">
                <a:solidFill>
                  <a:schemeClr val="tx1"/>
                </a:solidFill>
                <a:ea typeface="Meiryo" panose="020B0604030504040204" pitchFamily="34" charset="-128"/>
                <a:cs typeface="Meiryo" panose="020B0604030504040204" pitchFamily="34" charset="-128"/>
              </a:rPr>
              <a:t>URL を使用して、前の要求以降のリソースへの変更を取得します</a:t>
            </a:r>
          </a:p>
          <a:p>
            <a:r>
              <a:rPr lang="ja-jp" sz="2600" dirty="0">
                <a:solidFill>
                  <a:schemeClr val="tx1"/>
                </a:solidFill>
                <a:ea typeface="Meiryo" panose="020B0604030504040204" pitchFamily="34" charset="-128"/>
                <a:cs typeface="Meiryo" panose="020B0604030504040204" pitchFamily="34" charset="-128"/>
              </a:rPr>
              <a:t>オプションのクエリ パラメーターは、最初の要求で指定する必要があります。その後、nextLink または deltaLink トークンでエンコードされます。</a:t>
            </a:r>
          </a:p>
        </p:txBody>
      </p:sp>
    </p:spTree>
    <p:extLst>
      <p:ext uri="{BB962C8B-B14F-4D97-AF65-F5344CB8AC3E}">
        <p14:creationId xmlns:p14="http://schemas.microsoft.com/office/powerpoint/2010/main" val="373852321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a:xfrm>
            <a:off x="815427" y="3403242"/>
            <a:ext cx="9144000" cy="1107996"/>
          </a:xfrm>
        </p:spPr>
        <p:txBody>
          <a:bodyPr/>
          <a:lstStyle/>
          <a:p>
            <a:r>
              <a:rPr lang="ja-jp" dirty="0"/>
              <a:t>Microsoft Graph </a:t>
            </a:r>
            <a:r>
              <a:rPr lang="ja-jp" b="1" dirty="0">
                <a:latin typeface="Meiryo" panose="020B0604030504040204" pitchFamily="34" charset="-128"/>
                <a:ea typeface="Meiryo" panose="020B0604030504040204" pitchFamily="34" charset="-128"/>
                <a:cs typeface="Meiryo" panose="020B0604030504040204" pitchFamily="34" charset="-128"/>
              </a:rPr>
              <a:t>の概要</a:t>
            </a:r>
            <a:br>
              <a:rPr dirty="0"/>
            </a:br>
            <a:endParaRPr lang="en-US" dirty="0"/>
          </a:p>
        </p:txBody>
      </p:sp>
    </p:spTree>
    <p:extLst>
      <p:ext uri="{BB962C8B-B14F-4D97-AF65-F5344CB8AC3E}">
        <p14:creationId xmlns:p14="http://schemas.microsoft.com/office/powerpoint/2010/main" val="4115386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E447A-B73D-49ED-917E-B8AF76B34BF8}"/>
              </a:ext>
            </a:extLst>
          </p:cNvPr>
          <p:cNvSpPr>
            <a:spLocks noGrp="1"/>
          </p:cNvSpPr>
          <p:nvPr>
            <p:ph type="title"/>
          </p:nvPr>
        </p:nvSpPr>
        <p:spPr>
          <a:xfrm>
            <a:off x="525379" y="341062"/>
            <a:ext cx="10515600" cy="553998"/>
          </a:xfrm>
        </p:spPr>
        <p:txBody>
          <a:bodyPr/>
          <a:lstStyle/>
          <a:p>
            <a:r>
              <a:rPr lang="ja-jp" b="1" dirty="0">
                <a:latin typeface="+mn-lt"/>
                <a:ea typeface="Meiryo" panose="020B0604030504040204" pitchFamily="34" charset="-128"/>
                <a:cs typeface="Meiryo" panose="020B0604030504040204" pitchFamily="34" charset="-128"/>
              </a:rPr>
              <a:t>調整に対応する</a:t>
            </a:r>
          </a:p>
        </p:txBody>
      </p:sp>
      <p:sp>
        <p:nvSpPr>
          <p:cNvPr id="3" name="Text Placeholder 2">
            <a:extLst>
              <a:ext uri="{FF2B5EF4-FFF2-40B4-BE49-F238E27FC236}">
                <a16:creationId xmlns:a16="http://schemas.microsoft.com/office/drawing/2014/main" id="{D120D4BF-97B1-4BE1-BE6B-9DC3113FD593}"/>
              </a:ext>
            </a:extLst>
          </p:cNvPr>
          <p:cNvSpPr>
            <a:spLocks noGrp="1"/>
          </p:cNvSpPr>
          <p:nvPr>
            <p:ph type="body" sz="quarter" idx="10"/>
          </p:nvPr>
        </p:nvSpPr>
        <p:spPr>
          <a:xfrm>
            <a:off x="584200" y="1435497"/>
            <a:ext cx="11018520" cy="3877985"/>
          </a:xfrm>
        </p:spPr>
        <p:txBody>
          <a:bodyPr/>
          <a:lstStyle/>
          <a:p>
            <a:pPr marL="0" indent="0" fontAlgn="base">
              <a:buNone/>
            </a:pPr>
            <a:r>
              <a:rPr lang="ja-jp" dirty="0">
                <a:ea typeface="Meiryo" panose="020B0604030504040204" pitchFamily="34" charset="-128"/>
                <a:cs typeface="Meiryo" panose="020B0604030504040204" pitchFamily="34" charset="-128"/>
              </a:rPr>
              <a:t>調整によって、リソースの使いすぎを防ぐためにサービスの同時呼び出し数が制限されます。</a:t>
            </a:r>
          </a:p>
          <a:p>
            <a:pPr marL="0" indent="0" fontAlgn="base">
              <a:buNone/>
            </a:pPr>
            <a:r>
              <a:rPr lang="ja-jp" dirty="0">
                <a:solidFill>
                  <a:schemeClr val="tx1"/>
                </a:solidFill>
                <a:ea typeface="Meiryo" panose="020B0604030504040204" pitchFamily="34" charset="-128"/>
                <a:cs typeface="Meiryo" panose="020B0604030504040204" pitchFamily="34" charset="-128"/>
              </a:rPr>
              <a:t>調整が発生すると、Microsoft Graph は HTTP 状態コード 429 を返し、要求は失敗します</a:t>
            </a:r>
          </a:p>
          <a:p>
            <a:pPr fontAlgn="base"/>
            <a:r>
              <a:rPr lang="ja-jp" b="1" dirty="0">
                <a:solidFill>
                  <a:schemeClr val="tx1"/>
                </a:solidFill>
                <a:ea typeface="Meiryo" panose="020B0604030504040204" pitchFamily="34" charset="-128"/>
                <a:cs typeface="Meiryo" panose="020B0604030504040204" pitchFamily="34" charset="-128"/>
              </a:rPr>
              <a:t>Retry-After </a:t>
            </a:r>
            <a:r>
              <a:rPr lang="ja-jp" dirty="0">
                <a:solidFill>
                  <a:schemeClr val="tx1"/>
                </a:solidFill>
                <a:ea typeface="Meiryo" panose="020B0604030504040204" pitchFamily="34" charset="-128"/>
                <a:cs typeface="Meiryo" panose="020B0604030504040204" pitchFamily="34" charset="-128"/>
              </a:rPr>
              <a:t>ヘッダーに指定された秒数だけ待機する</a:t>
            </a:r>
          </a:p>
          <a:p>
            <a:pPr fontAlgn="base"/>
            <a:r>
              <a:rPr lang="ja-jp" dirty="0">
                <a:solidFill>
                  <a:schemeClr val="tx1"/>
                </a:solidFill>
                <a:ea typeface="Meiryo" panose="020B0604030504040204" pitchFamily="34" charset="-128"/>
                <a:cs typeface="Meiryo" panose="020B0604030504040204" pitchFamily="34" charset="-128"/>
              </a:rPr>
              <a:t>要求を再試行する</a:t>
            </a:r>
          </a:p>
          <a:p>
            <a:pPr marL="228600" lvl="1"/>
            <a:endParaRPr lang="en-US" sz="2800" dirty="0">
              <a:ea typeface="Meiryo" panose="020B0604030504040204" pitchFamily="34" charset="-128"/>
              <a:cs typeface="Meiryo" panose="020B0604030504040204" pitchFamily="34" charset="-128"/>
            </a:endParaRPr>
          </a:p>
          <a:p>
            <a:pPr marL="0" indent="0" fontAlgn="base">
              <a:buNone/>
            </a:pPr>
            <a:endParaRPr lang="en-US" dirty="0">
              <a:ea typeface="Meiryo" panose="020B0604030504040204" pitchFamily="34" charset="-128"/>
              <a:cs typeface="Meiryo" panose="020B0604030504040204" pitchFamily="34" charset="-128"/>
            </a:endParaRPr>
          </a:p>
        </p:txBody>
      </p:sp>
    </p:spTree>
    <p:extLst>
      <p:ext uri="{BB962C8B-B14F-4D97-AF65-F5344CB8AC3E}">
        <p14:creationId xmlns:p14="http://schemas.microsoft.com/office/powerpoint/2010/main" val="1672894269"/>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p:txBody>
          <a:bodyPr/>
          <a:lstStyle/>
          <a:p>
            <a:r>
              <a:rPr lang="ja-jp" b="1" dirty="0">
                <a:latin typeface="Meiryo" panose="020B0604030504040204" pitchFamily="34" charset="-128"/>
                <a:ea typeface="Meiryo" panose="020B0604030504040204" pitchFamily="34" charset="-128"/>
                <a:cs typeface="Meiryo" panose="020B0604030504040204" pitchFamily="34" charset="-128"/>
              </a:rPr>
              <a:t>デモ</a:t>
            </a:r>
          </a:p>
        </p:txBody>
      </p:sp>
      <p:sp>
        <p:nvSpPr>
          <p:cNvPr id="5" name="Rectangle 4">
            <a:extLst>
              <a:ext uri="{FF2B5EF4-FFF2-40B4-BE49-F238E27FC236}">
                <a16:creationId xmlns:a16="http://schemas.microsoft.com/office/drawing/2014/main" id="{00F46602-B06F-46C1-912D-C12271F48CF5}"/>
              </a:ext>
            </a:extLst>
          </p:cNvPr>
          <p:cNvSpPr/>
          <p:nvPr/>
        </p:nvSpPr>
        <p:spPr>
          <a:xfrm>
            <a:off x="5223442" y="3181192"/>
            <a:ext cx="4410204" cy="954107"/>
          </a:xfrm>
          <a:prstGeom prst="rect">
            <a:avLst/>
          </a:prstGeom>
        </p:spPr>
        <p:txBody>
          <a:bodyPr wrap="square">
            <a:spAutoFit/>
          </a:bodyPr>
          <a:lstStyle/>
          <a:p>
            <a:pPr defTabSz="932742">
              <a:spcBef>
                <a:spcPct val="20000"/>
              </a:spcBef>
              <a:buSzPct val="90000"/>
            </a:pPr>
            <a:r>
              <a:rPr lang="ja-jp" sz="2800" dirty="0">
                <a:gradFill>
                  <a:gsLst>
                    <a:gs pos="1250">
                      <a:schemeClr val="tx1"/>
                    </a:gs>
                    <a:gs pos="100000">
                      <a:schemeClr val="tx1"/>
                    </a:gs>
                  </a:gsLst>
                  <a:lin ang="5400000" scaled="0"/>
                </a:gradFill>
                <a:latin typeface="Meiryo" panose="020B0604030504040204" pitchFamily="34" charset="-128"/>
                <a:ea typeface="Meiryo" panose="020B0604030504040204" pitchFamily="34" charset="-128"/>
                <a:cs typeface="Meiryo" panose="020B0604030504040204" pitchFamily="34" charset="-128"/>
              </a:rPr>
              <a:t>バッチ リクエストによるトラフィックの削減</a:t>
            </a:r>
          </a:p>
        </p:txBody>
      </p:sp>
    </p:spTree>
    <p:extLst>
      <p:ext uri="{BB962C8B-B14F-4D97-AF65-F5344CB8AC3E}">
        <p14:creationId xmlns:p14="http://schemas.microsoft.com/office/powerpoint/2010/main" val="26891351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CE098-5255-48FA-A9FF-2E1E08A84A8C}"/>
              </a:ext>
            </a:extLst>
          </p:cNvPr>
          <p:cNvSpPr>
            <a:spLocks noGrp="1"/>
          </p:cNvSpPr>
          <p:nvPr>
            <p:ph type="title"/>
          </p:nvPr>
        </p:nvSpPr>
        <p:spPr>
          <a:xfrm>
            <a:off x="605222" y="3182524"/>
            <a:ext cx="6757174" cy="1107996"/>
          </a:xfrm>
        </p:spPr>
        <p:txBody>
          <a:bodyPr/>
          <a:lstStyle/>
          <a:p>
            <a:r>
              <a:rPr lang="ja-jp" dirty="0"/>
              <a:t>Microsoft Graph </a:t>
            </a:r>
            <a:r>
              <a:rPr lang="ja-jp" b="1" dirty="0">
                <a:latin typeface="Meiryo" panose="020B0604030504040204" pitchFamily="34" charset="-128"/>
                <a:ea typeface="Meiryo" panose="020B0604030504040204" pitchFamily="34" charset="-128"/>
                <a:cs typeface="Meiryo" panose="020B0604030504040204" pitchFamily="34" charset="-128"/>
              </a:rPr>
              <a:t>を使って</a:t>
            </a:r>
            <a:br>
              <a:rPr lang="en-US" altLang="ja-JP" b="1" dirty="0">
                <a:latin typeface="Meiryo" panose="020B0604030504040204" pitchFamily="34" charset="-128"/>
                <a:ea typeface="Meiryo" panose="020B0604030504040204" pitchFamily="34" charset="-128"/>
                <a:cs typeface="Meiryo" panose="020B0604030504040204" pitchFamily="34" charset="-128"/>
              </a:rPr>
            </a:br>
            <a:r>
              <a:rPr lang="ja-jp" b="1" dirty="0">
                <a:latin typeface="Meiryo" panose="020B0604030504040204" pitchFamily="34" charset="-128"/>
                <a:ea typeface="Meiryo" panose="020B0604030504040204" pitchFamily="34" charset="-128"/>
                <a:cs typeface="Meiryo" panose="020B0604030504040204" pitchFamily="34" charset="-128"/>
              </a:rPr>
              <a:t>ユーザー データにアクセスする</a:t>
            </a:r>
          </a:p>
        </p:txBody>
      </p:sp>
    </p:spTree>
    <p:extLst>
      <p:ext uri="{BB962C8B-B14F-4D97-AF65-F5344CB8AC3E}">
        <p14:creationId xmlns:p14="http://schemas.microsoft.com/office/powerpoint/2010/main" val="3464140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23B5A-52C1-462B-B86B-E754DE92756B}"/>
              </a:ext>
            </a:extLst>
          </p:cNvPr>
          <p:cNvSpPr>
            <a:spLocks noGrp="1"/>
          </p:cNvSpPr>
          <p:nvPr>
            <p:ph type="title"/>
          </p:nvPr>
        </p:nvSpPr>
        <p:spPr/>
        <p:txBody>
          <a:bodyPr/>
          <a:lstStyle/>
          <a:p>
            <a:r>
              <a:rPr lang="ja-jp" b="1" dirty="0">
                <a:ea typeface="Meiryo" panose="020B0604030504040204" pitchFamily="34" charset="-128"/>
                <a:cs typeface="Meiryo" panose="020B0604030504040204" pitchFamily="34" charset="-128"/>
              </a:rPr>
              <a:t>Microsoft Graph でユーザーを操作する</a:t>
            </a:r>
            <a:endParaRPr lang="en-US" b="1" dirty="0">
              <a:ea typeface="Meiryo" panose="020B0604030504040204" pitchFamily="34" charset="-128"/>
              <a:cs typeface="Meiryo" panose="020B0604030504040204" pitchFamily="34" charset="-128"/>
            </a:endParaRPr>
          </a:p>
        </p:txBody>
      </p:sp>
      <p:sp>
        <p:nvSpPr>
          <p:cNvPr id="3" name="Text Placeholder 2">
            <a:extLst>
              <a:ext uri="{FF2B5EF4-FFF2-40B4-BE49-F238E27FC236}">
                <a16:creationId xmlns:a16="http://schemas.microsoft.com/office/drawing/2014/main" id="{ACC76BF8-4AFC-4E20-9657-5FCAE804799E}"/>
              </a:ext>
            </a:extLst>
          </p:cNvPr>
          <p:cNvSpPr>
            <a:spLocks noGrp="1"/>
          </p:cNvSpPr>
          <p:nvPr>
            <p:ph type="body" sz="quarter" idx="10"/>
          </p:nvPr>
        </p:nvSpPr>
        <p:spPr>
          <a:xfrm>
            <a:off x="586390" y="1434370"/>
            <a:ext cx="11018520" cy="3213187"/>
          </a:xfrm>
        </p:spPr>
        <p:txBody>
          <a:bodyPr/>
          <a:lstStyle/>
          <a:p>
            <a:pPr fontAlgn="base"/>
            <a:r>
              <a:rPr lang="ja-jp" dirty="0">
                <a:ea typeface="Meiryo" panose="020B0604030504040204" pitchFamily="34" charset="-128"/>
                <a:cs typeface="Meiryo" panose="020B0604030504040204" pitchFamily="34" charset="-128"/>
              </a:rPr>
              <a:t>追加の呼び出しを実行せずにユーザー リソースにアクセスして操作したり、特定の認証情報を検索したり、他の Microsoft Graph リソースに対して直接クエリを発行したりします。</a:t>
            </a:r>
          </a:p>
          <a:p>
            <a:endParaRPr lang="en-US" dirty="0">
              <a:ea typeface="Meiryo" panose="020B0604030504040204" pitchFamily="34" charset="-128"/>
              <a:cs typeface="Meiryo" panose="020B0604030504040204" pitchFamily="34" charset="-128"/>
            </a:endParaRPr>
          </a:p>
          <a:p>
            <a:r>
              <a:rPr lang="ja-jp" dirty="0">
                <a:ea typeface="Meiryo" panose="020B0604030504040204" pitchFamily="34" charset="-128"/>
                <a:cs typeface="Meiryo" panose="020B0604030504040204" pitchFamily="34" charset="-128"/>
              </a:rPr>
              <a:t>Microsoft Graph を使用したユーザーへのアクセス:</a:t>
            </a:r>
          </a:p>
          <a:p>
            <a:pPr marL="457200" indent="-457200">
              <a:buFont typeface="Arial" panose="020B0604020202020204" pitchFamily="34" charset="0"/>
              <a:buChar char="•"/>
            </a:pPr>
            <a:r>
              <a:rPr lang="ja-jp" sz="2400" dirty="0">
                <a:ea typeface="Meiryo" panose="020B0604030504040204" pitchFamily="34" charset="-128"/>
                <a:cs typeface="Meiryo" panose="020B0604030504040204" pitchFamily="34" charset="-128"/>
              </a:rPr>
              <a:t>/users/{id | userPrincipalName}</a:t>
            </a:r>
          </a:p>
          <a:p>
            <a:pPr marL="457200" indent="-457200">
              <a:buFont typeface="Arial" panose="020B0604020202020204" pitchFamily="34" charset="0"/>
              <a:buChar char="•"/>
            </a:pPr>
            <a:r>
              <a:rPr lang="ja-jp" sz="2400" dirty="0">
                <a:ea typeface="Meiryo" panose="020B0604030504040204" pitchFamily="34" charset="-128"/>
                <a:cs typeface="Meiryo" panose="020B0604030504040204" pitchFamily="34" charset="-128"/>
              </a:rPr>
              <a:t>/me</a:t>
            </a:r>
          </a:p>
        </p:txBody>
      </p:sp>
    </p:spTree>
    <p:extLst>
      <p:ext uri="{BB962C8B-B14F-4D97-AF65-F5344CB8AC3E}">
        <p14:creationId xmlns:p14="http://schemas.microsoft.com/office/powerpoint/2010/main" val="3828349843"/>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09E93-51FA-4F5D-B242-CF70A8336B14}"/>
              </a:ext>
            </a:extLst>
          </p:cNvPr>
          <p:cNvSpPr>
            <a:spLocks noGrp="1"/>
          </p:cNvSpPr>
          <p:nvPr>
            <p:ph type="title"/>
          </p:nvPr>
        </p:nvSpPr>
        <p:spPr>
          <a:xfrm>
            <a:off x="528721" y="385851"/>
            <a:ext cx="10515600" cy="553998"/>
          </a:xfrm>
        </p:spPr>
        <p:txBody>
          <a:bodyPr/>
          <a:lstStyle/>
          <a:p>
            <a:r>
              <a:rPr lang="ja-jp" b="1" spc="0" dirty="0">
                <a:latin typeface="Meiryo" panose="020B0604030504040204" pitchFamily="34" charset="-128"/>
                <a:ea typeface="Meiryo" panose="020B0604030504040204" pitchFamily="34" charset="-128"/>
                <a:cs typeface="Meiryo" panose="020B0604030504040204" pitchFamily="34" charset="-128"/>
              </a:rPr>
              <a:t>ユーザーに関する情報を取得する</a:t>
            </a:r>
          </a:p>
        </p:txBody>
      </p:sp>
      <p:graphicFrame>
        <p:nvGraphicFramePr>
          <p:cNvPr id="4" name="Table 4">
            <a:extLst>
              <a:ext uri="{FF2B5EF4-FFF2-40B4-BE49-F238E27FC236}">
                <a16:creationId xmlns:a16="http://schemas.microsoft.com/office/drawing/2014/main" id="{2E2094F2-C360-4B66-B9E6-B6BBB6334C6C}"/>
              </a:ext>
            </a:extLst>
          </p:cNvPr>
          <p:cNvGraphicFramePr>
            <a:graphicFrameLocks noGrp="1"/>
          </p:cNvGraphicFramePr>
          <p:nvPr>
            <p:extLst>
              <p:ext uri="{D42A27DB-BD31-4B8C-83A1-F6EECF244321}">
                <p14:modId xmlns:p14="http://schemas.microsoft.com/office/powerpoint/2010/main" val="2364605669"/>
              </p:ext>
            </p:extLst>
          </p:nvPr>
        </p:nvGraphicFramePr>
        <p:xfrm>
          <a:off x="528721" y="1156595"/>
          <a:ext cx="11134558" cy="4965220"/>
        </p:xfrm>
        <a:graphic>
          <a:graphicData uri="http://schemas.openxmlformats.org/drawingml/2006/table">
            <a:tbl>
              <a:tblPr firstRow="1" bandRow="1">
                <a:tableStyleId>{5C22544A-7EE6-4342-B048-85BDC9FD1C3A}</a:tableStyleId>
              </a:tblPr>
              <a:tblGrid>
                <a:gridCol w="5567279">
                  <a:extLst>
                    <a:ext uri="{9D8B030D-6E8A-4147-A177-3AD203B41FA5}">
                      <a16:colId xmlns:a16="http://schemas.microsoft.com/office/drawing/2014/main" val="1037355141"/>
                    </a:ext>
                  </a:extLst>
                </a:gridCol>
                <a:gridCol w="5567279">
                  <a:extLst>
                    <a:ext uri="{9D8B030D-6E8A-4147-A177-3AD203B41FA5}">
                      <a16:colId xmlns:a16="http://schemas.microsoft.com/office/drawing/2014/main" val="3584786465"/>
                    </a:ext>
                  </a:extLst>
                </a:gridCol>
              </a:tblGrid>
              <a:tr h="993044">
                <a:tc>
                  <a:txBody>
                    <a:bodyPr/>
                    <a:lstStyle/>
                    <a:p>
                      <a:r>
                        <a:rPr lang="ja-jp">
                          <a:latin typeface="+mj-lt"/>
                          <a:ea typeface="Meiryo" panose="020B0604030504040204" pitchFamily="34" charset="-128"/>
                          <a:cs typeface="Meiryo" panose="020B0604030504040204" pitchFamily="34" charset="-128"/>
                        </a:rPr>
                        <a:t>タスク</a:t>
                      </a:r>
                    </a:p>
                  </a:txBody>
                  <a:tcPr/>
                </a:tc>
                <a:tc>
                  <a:txBody>
                    <a:bodyPr/>
                    <a:lstStyle/>
                    <a:p>
                      <a:r>
                        <a:rPr lang="ja-jp" b="1" dirty="0">
                          <a:latin typeface="Segoe UI Bold" panose="020B0802040204020203" pitchFamily="34" charset="0"/>
                          <a:ea typeface="Meiryo" panose="020B0604030504040204" pitchFamily="34" charset="-128"/>
                          <a:cs typeface="Segoe UI Bold" panose="020B0802040204020203" pitchFamily="34" charset="0"/>
                        </a:rPr>
                        <a:t>HTTP </a:t>
                      </a:r>
                      <a:r>
                        <a:rPr lang="ja-jp" dirty="0">
                          <a:latin typeface="+mj-lt"/>
                          <a:ea typeface="Meiryo" panose="020B0604030504040204" pitchFamily="34" charset="-128"/>
                          <a:cs typeface="Meiryo" panose="020B0604030504040204" pitchFamily="34" charset="-128"/>
                        </a:rPr>
                        <a:t>要求</a:t>
                      </a:r>
                    </a:p>
                  </a:txBody>
                  <a:tcPr/>
                </a:tc>
                <a:extLst>
                  <a:ext uri="{0D108BD9-81ED-4DB2-BD59-A6C34878D82A}">
                    <a16:rowId xmlns:a16="http://schemas.microsoft.com/office/drawing/2014/main" val="368604852"/>
                  </a:ext>
                </a:extLst>
              </a:tr>
              <a:tr h="993044">
                <a:tc>
                  <a:txBody>
                    <a:bodyPr/>
                    <a:lstStyle/>
                    <a:p>
                      <a:r>
                        <a:rPr lang="ja-jp">
                          <a:latin typeface="+mn-lt"/>
                          <a:ea typeface="Meiryo" panose="020B0604030504040204" pitchFamily="34" charset="-128"/>
                          <a:cs typeface="Meiryo" panose="020B0604030504040204" pitchFamily="34" charset="-128"/>
                        </a:rPr>
                        <a:t>組織内のユーザーのリストを取得する</a:t>
                      </a:r>
                    </a:p>
                  </a:txBody>
                  <a:tcPr/>
                </a:tc>
                <a:tc>
                  <a:txBody>
                    <a:bodyPr/>
                    <a:lstStyle/>
                    <a:p>
                      <a:r>
                        <a:rPr lang="ja-jp" sz="1800">
                          <a:solidFill>
                            <a:srgbClr val="0000FF"/>
                          </a:solidFill>
                          <a:latin typeface="Lucida Console" panose="020B0609040504020204" pitchFamily="49" charset="0"/>
                        </a:rPr>
                        <a:t>GET</a:t>
                      </a:r>
                      <a:r>
                        <a:rPr lang="ja-jp" sz="1800">
                          <a:solidFill>
                            <a:prstClr val="black"/>
                          </a:solidFill>
                          <a:latin typeface="Lucida Console" panose="020B0609040504020204" pitchFamily="49" charset="0"/>
                        </a:rPr>
                        <a:t> </a:t>
                      </a:r>
                      <a:r>
                        <a:rPr lang="ja-jp" sz="1800">
                          <a:solidFill>
                            <a:srgbClr val="8A2BE2"/>
                          </a:solidFill>
                          <a:latin typeface="Lucida Console" panose="020B0609040504020204" pitchFamily="49" charset="0"/>
                        </a:rPr>
                        <a:t>/users </a:t>
                      </a:r>
                    </a:p>
                  </a:txBody>
                  <a:tcPr/>
                </a:tc>
                <a:extLst>
                  <a:ext uri="{0D108BD9-81ED-4DB2-BD59-A6C34878D82A}">
                    <a16:rowId xmlns:a16="http://schemas.microsoft.com/office/drawing/2014/main" val="4184254550"/>
                  </a:ext>
                </a:extLst>
              </a:tr>
              <a:tr h="993044">
                <a:tc>
                  <a:txBody>
                    <a:bodyPr/>
                    <a:lstStyle/>
                    <a:p>
                      <a:r>
                        <a:rPr lang="ja-jp">
                          <a:latin typeface="+mn-lt"/>
                          <a:ea typeface="Meiryo" panose="020B0604030504040204" pitchFamily="34" charset="-128"/>
                          <a:cs typeface="Meiryo" panose="020B0604030504040204" pitchFamily="34" charset="-128"/>
                        </a:rPr>
                        <a:t>ユーザーのプロフィール写真を取得する</a:t>
                      </a:r>
                    </a:p>
                  </a:txBody>
                  <a:tcPr/>
                </a:tc>
                <a:tc>
                  <a:txBody>
                    <a:bodyPr/>
                    <a:lstStyle/>
                    <a:p>
                      <a:r>
                        <a:rPr lang="ja-jp" sz="1800">
                          <a:solidFill>
                            <a:srgbClr val="0000FF"/>
                          </a:solidFill>
                          <a:latin typeface="Lucida Console" panose="020B0609040504020204" pitchFamily="49" charset="0"/>
                        </a:rPr>
                        <a:t>GET /me/photo/$value</a:t>
                      </a:r>
                    </a:p>
                    <a:p>
                      <a:r>
                        <a:rPr lang="ja-jp" sz="1800">
                          <a:solidFill>
                            <a:srgbClr val="0000FF"/>
                          </a:solidFill>
                          <a:latin typeface="Lucida Console" panose="020B0609040504020204" pitchFamily="49" charset="0"/>
                        </a:rPr>
                        <a:t>GET /users/{id | userPrincipalName}/photo/$value</a:t>
                      </a:r>
                    </a:p>
                  </a:txBody>
                  <a:tcPr/>
                </a:tc>
                <a:extLst>
                  <a:ext uri="{0D108BD9-81ED-4DB2-BD59-A6C34878D82A}">
                    <a16:rowId xmlns:a16="http://schemas.microsoft.com/office/drawing/2014/main" val="3174823254"/>
                  </a:ext>
                </a:extLst>
              </a:tr>
              <a:tr h="993044">
                <a:tc>
                  <a:txBody>
                    <a:bodyPr/>
                    <a:lstStyle/>
                    <a:p>
                      <a:r>
                        <a:rPr lang="ja-jp">
                          <a:latin typeface="+mn-lt"/>
                          <a:ea typeface="Meiryo" panose="020B0604030504040204" pitchFamily="34" charset="-128"/>
                          <a:cs typeface="Meiryo" panose="020B0604030504040204" pitchFamily="34" charset="-128"/>
                        </a:rPr>
                        <a:t>プロフィール写真に関するメタデータを取得する</a:t>
                      </a:r>
                    </a:p>
                  </a:txBody>
                  <a:tcPr/>
                </a:tc>
                <a:tc>
                  <a:txBody>
                    <a:bodyPr/>
                    <a:lstStyle/>
                    <a:p>
                      <a:r>
                        <a:rPr lang="ja-jp" sz="1800">
                          <a:solidFill>
                            <a:srgbClr val="0000FF"/>
                          </a:solidFill>
                          <a:latin typeface="Lucida Console" panose="020B0609040504020204" pitchFamily="49" charset="0"/>
                        </a:rPr>
                        <a:t>GET /me/photo</a:t>
                      </a:r>
                    </a:p>
                    <a:p>
                      <a:r>
                        <a:rPr lang="ja-jp" sz="1800">
                          <a:solidFill>
                            <a:srgbClr val="0000FF"/>
                          </a:solidFill>
                          <a:latin typeface="Lucida Console" panose="020B0609040504020204" pitchFamily="49" charset="0"/>
                        </a:rPr>
                        <a:t>GET /users/{id | userPrincipalName}/photo</a:t>
                      </a:r>
                    </a:p>
                  </a:txBody>
                  <a:tcPr/>
                </a:tc>
                <a:extLst>
                  <a:ext uri="{0D108BD9-81ED-4DB2-BD59-A6C34878D82A}">
                    <a16:rowId xmlns:a16="http://schemas.microsoft.com/office/drawing/2014/main" val="333830093"/>
                  </a:ext>
                </a:extLst>
              </a:tr>
              <a:tr h="993044">
                <a:tc>
                  <a:txBody>
                    <a:bodyPr/>
                    <a:lstStyle/>
                    <a:p>
                      <a:r>
                        <a:rPr lang="ja-jp" dirty="0">
                          <a:latin typeface="+mn-lt"/>
                          <a:ea typeface="Meiryo" panose="020B0604030504040204" pitchFamily="34" charset="-128"/>
                          <a:cs typeface="Meiryo" panose="020B0604030504040204" pitchFamily="34" charset="-128"/>
                        </a:rPr>
                        <a:t>ユーザーの上司のプロフィールを取得する</a:t>
                      </a:r>
                    </a:p>
                  </a:txBody>
                  <a:tcPr/>
                </a:tc>
                <a:tc>
                  <a:txBody>
                    <a:bodyPr/>
                    <a:lstStyle/>
                    <a:p>
                      <a:r>
                        <a:rPr lang="ja-jp" sz="1800" dirty="0">
                          <a:solidFill>
                            <a:srgbClr val="0000FF"/>
                          </a:solidFill>
                          <a:latin typeface="Lucida Console" panose="020B0609040504020204" pitchFamily="49" charset="0"/>
                        </a:rPr>
                        <a:t>GET /me/manager</a:t>
                      </a:r>
                    </a:p>
                    <a:p>
                      <a:r>
                        <a:rPr lang="ja-jp" sz="1800" dirty="0">
                          <a:solidFill>
                            <a:srgbClr val="0000FF"/>
                          </a:solidFill>
                          <a:latin typeface="Lucida Console" panose="020B0609040504020204" pitchFamily="49" charset="0"/>
                        </a:rPr>
                        <a:t>GET /users/{id | userPrincipalName}/manager</a:t>
                      </a:r>
                      <a:endParaRPr lang="en-US" dirty="0"/>
                    </a:p>
                  </a:txBody>
                  <a:tcPr/>
                </a:tc>
                <a:extLst>
                  <a:ext uri="{0D108BD9-81ED-4DB2-BD59-A6C34878D82A}">
                    <a16:rowId xmlns:a16="http://schemas.microsoft.com/office/drawing/2014/main" val="3978171759"/>
                  </a:ext>
                </a:extLst>
              </a:tr>
            </a:tbl>
          </a:graphicData>
        </a:graphic>
      </p:graphicFrame>
      <p:sp>
        <p:nvSpPr>
          <p:cNvPr id="6" name="Rectangle 5">
            <a:extLst>
              <a:ext uri="{FF2B5EF4-FFF2-40B4-BE49-F238E27FC236}">
                <a16:creationId xmlns:a16="http://schemas.microsoft.com/office/drawing/2014/main" id="{2A34A328-FFE6-45DB-9BCE-66E01C342E15}"/>
              </a:ext>
            </a:extLst>
          </p:cNvPr>
          <p:cNvSpPr/>
          <p:nvPr/>
        </p:nvSpPr>
        <p:spPr>
          <a:xfrm>
            <a:off x="528721" y="1458936"/>
            <a:ext cx="11238163" cy="369332"/>
          </a:xfrm>
          <a:prstGeom prst="rect">
            <a:avLst/>
          </a:prstGeom>
        </p:spPr>
        <p:txBody>
          <a:bodyPr wrap="square">
            <a:spAutoFit/>
          </a:bodyPr>
          <a:lstStyle/>
          <a:p>
            <a:endParaRPr lang="en-US"/>
          </a:p>
        </p:txBody>
      </p:sp>
    </p:spTree>
    <p:extLst>
      <p:ext uri="{BB962C8B-B14F-4D97-AF65-F5344CB8AC3E}">
        <p14:creationId xmlns:p14="http://schemas.microsoft.com/office/powerpoint/2010/main" val="4084409654"/>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p:txBody>
          <a:bodyPr/>
          <a:lstStyle/>
          <a:p>
            <a:r>
              <a:rPr lang="ja-jp" b="1" dirty="0">
                <a:latin typeface="+mn-lt"/>
                <a:ea typeface="Meiryo" panose="020B0604030504040204" pitchFamily="34" charset="-128"/>
                <a:cs typeface="Meiryo" panose="020B0604030504040204" pitchFamily="34" charset="-128"/>
              </a:rPr>
              <a:t>デモ</a:t>
            </a:r>
          </a:p>
        </p:txBody>
      </p:sp>
      <p:sp>
        <p:nvSpPr>
          <p:cNvPr id="3" name="Rectangle 2">
            <a:extLst>
              <a:ext uri="{FF2B5EF4-FFF2-40B4-BE49-F238E27FC236}">
                <a16:creationId xmlns:a16="http://schemas.microsoft.com/office/drawing/2014/main" id="{16C08444-E6F2-449B-BB1E-E74E930E7301}"/>
              </a:ext>
            </a:extLst>
          </p:cNvPr>
          <p:cNvSpPr/>
          <p:nvPr/>
        </p:nvSpPr>
        <p:spPr>
          <a:xfrm>
            <a:off x="5171090" y="2951946"/>
            <a:ext cx="4474356" cy="954107"/>
          </a:xfrm>
          <a:prstGeom prst="rect">
            <a:avLst/>
          </a:prstGeom>
        </p:spPr>
        <p:txBody>
          <a:bodyPr wrap="square">
            <a:spAutoFit/>
          </a:bodyPr>
          <a:lstStyle/>
          <a:p>
            <a:pPr defTabSz="932742">
              <a:spcBef>
                <a:spcPct val="20000"/>
              </a:spcBef>
              <a:buSzPct val="90000"/>
            </a:pPr>
            <a:r>
              <a:rPr lang="ja-jp" sz="2800" dirty="0">
                <a:gradFill>
                  <a:gsLst>
                    <a:gs pos="1250">
                      <a:schemeClr val="tx1"/>
                    </a:gs>
                    <a:gs pos="100000">
                      <a:schemeClr val="tx1"/>
                    </a:gs>
                  </a:gsLst>
                  <a:lin ang="5400000" scaled="0"/>
                </a:gradFill>
                <a:ea typeface="Meiryo" panose="020B0604030504040204" pitchFamily="34" charset="-128"/>
                <a:cs typeface="Meiryo" panose="020B0604030504040204" pitchFamily="34" charset="-128"/>
              </a:rPr>
              <a:t>Microsoft Graph からのユーザー データのクエリ</a:t>
            </a:r>
          </a:p>
        </p:txBody>
      </p:sp>
    </p:spTree>
    <p:extLst>
      <p:ext uri="{BB962C8B-B14F-4D97-AF65-F5344CB8AC3E}">
        <p14:creationId xmlns:p14="http://schemas.microsoft.com/office/powerpoint/2010/main" val="3464298376"/>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CE098-5255-48FA-A9FF-2E1E08A84A8C}"/>
              </a:ext>
            </a:extLst>
          </p:cNvPr>
          <p:cNvSpPr>
            <a:spLocks noGrp="1"/>
          </p:cNvSpPr>
          <p:nvPr>
            <p:ph type="title"/>
          </p:nvPr>
        </p:nvSpPr>
        <p:spPr>
          <a:xfrm>
            <a:off x="563178" y="3024869"/>
            <a:ext cx="11176537" cy="1107996"/>
          </a:xfrm>
        </p:spPr>
        <p:txBody>
          <a:bodyPr/>
          <a:lstStyle/>
          <a:p>
            <a:r>
              <a:rPr lang="ja-jp" dirty="0"/>
              <a:t>Microsoft Graph </a:t>
            </a:r>
            <a:r>
              <a:rPr lang="ja-jp" b="1" dirty="0">
                <a:latin typeface="Meiryo" panose="020B0604030504040204" pitchFamily="34" charset="-128"/>
                <a:ea typeface="Meiryo" panose="020B0604030504040204" pitchFamily="34" charset="-128"/>
                <a:cs typeface="Meiryo" panose="020B0604030504040204" pitchFamily="34" charset="-128"/>
              </a:rPr>
              <a:t>を使ってファイルにアクセスする</a:t>
            </a:r>
          </a:p>
        </p:txBody>
      </p:sp>
    </p:spTree>
    <p:extLst>
      <p:ext uri="{BB962C8B-B14F-4D97-AF65-F5344CB8AC3E}">
        <p14:creationId xmlns:p14="http://schemas.microsoft.com/office/powerpoint/2010/main" val="4161586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2EAFA-36BC-48F4-A834-D8F17ACC76DA}"/>
              </a:ext>
            </a:extLst>
          </p:cNvPr>
          <p:cNvSpPr>
            <a:spLocks noGrp="1"/>
          </p:cNvSpPr>
          <p:nvPr>
            <p:ph type="title"/>
          </p:nvPr>
        </p:nvSpPr>
        <p:spPr>
          <a:xfrm>
            <a:off x="588263" y="457200"/>
            <a:ext cx="11018520" cy="553998"/>
          </a:xfrm>
        </p:spPr>
        <p:txBody>
          <a:bodyPr>
            <a:normAutofit/>
          </a:bodyPr>
          <a:lstStyle/>
          <a:p>
            <a:r>
              <a:rPr lang="ja-jp" b="1" dirty="0">
                <a:ea typeface="Meiryo" panose="020B0604030504040204" pitchFamily="34" charset="-128"/>
                <a:cs typeface="Meiryo" panose="020B0604030504040204" pitchFamily="34" charset="-128"/>
              </a:rPr>
              <a:t>Microsoft Graph でファイルを操作する</a:t>
            </a:r>
          </a:p>
        </p:txBody>
      </p:sp>
      <p:sp>
        <p:nvSpPr>
          <p:cNvPr id="3" name="Text Placeholder 2">
            <a:extLst>
              <a:ext uri="{FF2B5EF4-FFF2-40B4-BE49-F238E27FC236}">
                <a16:creationId xmlns:a16="http://schemas.microsoft.com/office/drawing/2014/main" id="{DFB07F3C-66A6-4881-A3FE-3B643C0646E1}"/>
              </a:ext>
            </a:extLst>
          </p:cNvPr>
          <p:cNvSpPr>
            <a:spLocks noGrp="1"/>
          </p:cNvSpPr>
          <p:nvPr>
            <p:ph type="body" sz="quarter" idx="10"/>
          </p:nvPr>
        </p:nvSpPr>
        <p:spPr>
          <a:xfrm>
            <a:off x="584200" y="1435497"/>
            <a:ext cx="11018520" cy="4025717"/>
          </a:xfrm>
        </p:spPr>
        <p:txBody>
          <a:bodyPr/>
          <a:lstStyle/>
          <a:p>
            <a:pPr>
              <a:buFont typeface="Arial" panose="020B0604020202020204" pitchFamily="34" charset="0"/>
              <a:buChar char="•"/>
            </a:pPr>
            <a:r>
              <a:rPr lang="ja-jp" dirty="0">
                <a:ea typeface="Meiryo" panose="020B0604030504040204" pitchFamily="34" charset="-128"/>
                <a:cs typeface="Meiryo" panose="020B0604030504040204" pitchFamily="34" charset="-128"/>
              </a:rPr>
              <a:t>Microsoft Graph では、ファイルを操作するための 2 種類のリソースが公開されています。</a:t>
            </a:r>
          </a:p>
          <a:p>
            <a:pPr lvl="1">
              <a:buFont typeface="Arial" panose="020B0604020202020204" pitchFamily="34" charset="0"/>
              <a:buChar char="•"/>
            </a:pPr>
            <a:r>
              <a:rPr lang="ja-jp" sz="2400" dirty="0">
                <a:ea typeface="Meiryo" panose="020B0604030504040204" pitchFamily="34" charset="-128"/>
                <a:cs typeface="Meiryo" panose="020B0604030504040204" pitchFamily="34" charset="-128"/>
              </a:rPr>
              <a:t>Drive リソース</a:t>
            </a:r>
          </a:p>
          <a:p>
            <a:pPr lvl="1">
              <a:buFont typeface="Arial" panose="020B0604020202020204" pitchFamily="34" charset="0"/>
              <a:buChar char="•"/>
            </a:pPr>
            <a:r>
              <a:rPr lang="ja-jp" sz="2400" dirty="0">
                <a:ea typeface="Meiryo" panose="020B0604030504040204" pitchFamily="34" charset="-128"/>
                <a:cs typeface="Meiryo" panose="020B0604030504040204" pitchFamily="34" charset="-128"/>
              </a:rPr>
              <a:t>DriveItem リソース</a:t>
            </a:r>
          </a:p>
          <a:p>
            <a:pPr>
              <a:buFont typeface="Arial" panose="020B0604020202020204" pitchFamily="34" charset="0"/>
              <a:buChar char="•"/>
            </a:pPr>
            <a:r>
              <a:rPr lang="ja-jp" dirty="0">
                <a:ea typeface="Meiryo" panose="020B0604030504040204" pitchFamily="34" charset="-128"/>
                <a:cs typeface="Meiryo" panose="020B0604030504040204" pitchFamily="34" charset="-128"/>
              </a:rPr>
              <a:t>Drive リソースと DriveItem リソースは、次の異なる 3 つの方法でデータを公開します。</a:t>
            </a:r>
          </a:p>
          <a:p>
            <a:pPr lvl="1">
              <a:buFont typeface="Arial" panose="020B0604020202020204" pitchFamily="34" charset="0"/>
              <a:buChar char="•"/>
            </a:pPr>
            <a:r>
              <a:rPr lang="ja-jp" sz="2400" dirty="0">
                <a:ea typeface="Meiryo" panose="020B0604030504040204" pitchFamily="34" charset="-128"/>
                <a:cs typeface="Meiryo" panose="020B0604030504040204" pitchFamily="34" charset="-128"/>
              </a:rPr>
              <a:t>プロパティは、単純な値を公開します。</a:t>
            </a:r>
          </a:p>
          <a:p>
            <a:pPr lvl="1">
              <a:buFont typeface="Arial" panose="020B0604020202020204" pitchFamily="34" charset="0"/>
              <a:buChar char="•"/>
            </a:pPr>
            <a:r>
              <a:rPr lang="ja-jp" sz="2400" dirty="0">
                <a:ea typeface="Meiryo" panose="020B0604030504040204" pitchFamily="34" charset="-128"/>
                <a:cs typeface="Meiryo" panose="020B0604030504040204" pitchFamily="34" charset="-128"/>
              </a:rPr>
              <a:t>ファセットは、複雑な値を公開します。</a:t>
            </a:r>
          </a:p>
          <a:p>
            <a:pPr lvl="1">
              <a:buFont typeface="Arial" panose="020B0604020202020204" pitchFamily="34" charset="0"/>
              <a:buChar char="•"/>
            </a:pPr>
            <a:r>
              <a:rPr lang="ja-jp" sz="2400" dirty="0">
                <a:ea typeface="Meiryo" panose="020B0604030504040204" pitchFamily="34" charset="-128"/>
                <a:cs typeface="Meiryo" panose="020B0604030504040204" pitchFamily="34" charset="-128"/>
              </a:rPr>
              <a:t>参照は、他のリソースのコレクションを指します。</a:t>
            </a:r>
          </a:p>
        </p:txBody>
      </p:sp>
    </p:spTree>
    <p:extLst>
      <p:ext uri="{BB962C8B-B14F-4D97-AF65-F5344CB8AC3E}">
        <p14:creationId xmlns:p14="http://schemas.microsoft.com/office/powerpoint/2010/main" val="3329374205"/>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09E93-51FA-4F5D-B242-CF70A8336B14}"/>
              </a:ext>
            </a:extLst>
          </p:cNvPr>
          <p:cNvSpPr>
            <a:spLocks noGrp="1"/>
          </p:cNvSpPr>
          <p:nvPr>
            <p:ph type="title"/>
          </p:nvPr>
        </p:nvSpPr>
        <p:spPr>
          <a:xfrm>
            <a:off x="528721" y="415350"/>
            <a:ext cx="10515600" cy="553998"/>
          </a:xfrm>
        </p:spPr>
        <p:txBody>
          <a:bodyPr/>
          <a:lstStyle/>
          <a:p>
            <a:r>
              <a:rPr lang="ja-jp" b="1" dirty="0">
                <a:ea typeface="Meiryo" panose="020B0604030504040204" pitchFamily="34" charset="-128"/>
                <a:cs typeface="Meiryo" panose="020B0604030504040204" pitchFamily="34" charset="-128"/>
              </a:rPr>
              <a:t>Drive に関する情報を取得する</a:t>
            </a:r>
          </a:p>
        </p:txBody>
      </p:sp>
      <p:graphicFrame>
        <p:nvGraphicFramePr>
          <p:cNvPr id="4" name="Table 4">
            <a:extLst>
              <a:ext uri="{FF2B5EF4-FFF2-40B4-BE49-F238E27FC236}">
                <a16:creationId xmlns:a16="http://schemas.microsoft.com/office/drawing/2014/main" id="{2E2094F2-C360-4B66-B9E6-B6BBB6334C6C}"/>
              </a:ext>
            </a:extLst>
          </p:cNvPr>
          <p:cNvGraphicFramePr>
            <a:graphicFrameLocks noGrp="1"/>
          </p:cNvGraphicFramePr>
          <p:nvPr>
            <p:extLst>
              <p:ext uri="{D42A27DB-BD31-4B8C-83A1-F6EECF244321}">
                <p14:modId xmlns:p14="http://schemas.microsoft.com/office/powerpoint/2010/main" val="882239817"/>
              </p:ext>
            </p:extLst>
          </p:nvPr>
        </p:nvGraphicFramePr>
        <p:xfrm>
          <a:off x="528721" y="2260181"/>
          <a:ext cx="11134558" cy="4167852"/>
        </p:xfrm>
        <a:graphic>
          <a:graphicData uri="http://schemas.openxmlformats.org/drawingml/2006/table">
            <a:tbl>
              <a:tblPr firstRow="1" bandRow="1">
                <a:tableStyleId>{5C22544A-7EE6-4342-B048-85BDC9FD1C3A}</a:tableStyleId>
              </a:tblPr>
              <a:tblGrid>
                <a:gridCol w="5567279">
                  <a:extLst>
                    <a:ext uri="{9D8B030D-6E8A-4147-A177-3AD203B41FA5}">
                      <a16:colId xmlns:a16="http://schemas.microsoft.com/office/drawing/2014/main" val="1037355141"/>
                    </a:ext>
                  </a:extLst>
                </a:gridCol>
                <a:gridCol w="5567279">
                  <a:extLst>
                    <a:ext uri="{9D8B030D-6E8A-4147-A177-3AD203B41FA5}">
                      <a16:colId xmlns:a16="http://schemas.microsoft.com/office/drawing/2014/main" val="3584786465"/>
                    </a:ext>
                  </a:extLst>
                </a:gridCol>
              </a:tblGrid>
              <a:tr h="993044">
                <a:tc>
                  <a:txBody>
                    <a:bodyPr/>
                    <a:lstStyle/>
                    <a:p>
                      <a:r>
                        <a:rPr lang="ja-jp" dirty="0">
                          <a:latin typeface="+mn-lt"/>
                          <a:ea typeface="Meiryo" panose="020B0604030504040204" pitchFamily="34" charset="-128"/>
                          <a:cs typeface="Meiryo" panose="020B0604030504040204" pitchFamily="34" charset="-128"/>
                        </a:rPr>
                        <a:t>タスク</a:t>
                      </a:r>
                    </a:p>
                  </a:txBody>
                  <a:tcPr/>
                </a:tc>
                <a:tc>
                  <a:txBody>
                    <a:bodyPr/>
                    <a:lstStyle/>
                    <a:p>
                      <a:r>
                        <a:rPr lang="ja-jp" dirty="0"/>
                        <a:t>HTTP </a:t>
                      </a:r>
                      <a:r>
                        <a:rPr lang="ja-jp" dirty="0">
                          <a:latin typeface="Meiryo" panose="020B0604030504040204" pitchFamily="34" charset="-128"/>
                          <a:ea typeface="Meiryo" panose="020B0604030504040204" pitchFamily="34" charset="-128"/>
                          <a:cs typeface="Meiryo" panose="020B0604030504040204" pitchFamily="34" charset="-128"/>
                        </a:rPr>
                        <a:t>要求</a:t>
                      </a:r>
                    </a:p>
                  </a:txBody>
                  <a:tcPr/>
                </a:tc>
                <a:extLst>
                  <a:ext uri="{0D108BD9-81ED-4DB2-BD59-A6C34878D82A}">
                    <a16:rowId xmlns:a16="http://schemas.microsoft.com/office/drawing/2014/main" val="368604852"/>
                  </a:ext>
                </a:extLst>
              </a:tr>
              <a:tr h="993044">
                <a:tc>
                  <a:txBody>
                    <a:bodyPr/>
                    <a:lstStyle/>
                    <a:p>
                      <a:r>
                        <a:rPr lang="ja-jp" dirty="0">
                          <a:latin typeface="+mn-lt"/>
                          <a:ea typeface="Meiryo" panose="020B0604030504040204" pitchFamily="34" charset="-128"/>
                          <a:cs typeface="Meiryo" panose="020B0604030504040204" pitchFamily="34" charset="-128"/>
                        </a:rPr>
                        <a:t>Drive に関する情報を取得する</a:t>
                      </a:r>
                    </a:p>
                  </a:txBody>
                  <a:tcPr/>
                </a:tc>
                <a:tc>
                  <a:txBody>
                    <a:bodyPr/>
                    <a:lstStyle/>
                    <a:p>
                      <a:r>
                        <a:rPr lang="ja-jp" sz="1800">
                          <a:solidFill>
                            <a:srgbClr val="0000FF"/>
                          </a:solidFill>
                          <a:latin typeface="Lucida Console" panose="020B0609040504020204" pitchFamily="49" charset="0"/>
                        </a:rPr>
                        <a:t>GET /me/drive</a:t>
                      </a:r>
                    </a:p>
                    <a:p>
                      <a:r>
                        <a:rPr lang="ja-jp" sz="1800">
                          <a:solidFill>
                            <a:srgbClr val="0000FF"/>
                          </a:solidFill>
                          <a:latin typeface="Lucida Console" panose="020B0609040504020204" pitchFamily="49" charset="0"/>
                        </a:rPr>
                        <a:t>GET /users/{id | UserPrincipalName} /drive</a:t>
                      </a:r>
                      <a:endParaRPr lang="en-US" sz="1800">
                        <a:solidFill>
                          <a:srgbClr val="8A2BE2"/>
                        </a:solidFill>
                        <a:latin typeface="Lucida Console" panose="020B0609040504020204" pitchFamily="49" charset="0"/>
                      </a:endParaRPr>
                    </a:p>
                    <a:p>
                      <a:endParaRPr lang="en-US"/>
                    </a:p>
                  </a:txBody>
                  <a:tcPr/>
                </a:tc>
                <a:extLst>
                  <a:ext uri="{0D108BD9-81ED-4DB2-BD59-A6C34878D82A}">
                    <a16:rowId xmlns:a16="http://schemas.microsoft.com/office/drawing/2014/main" val="4184254550"/>
                  </a:ext>
                </a:extLst>
              </a:tr>
              <a:tr h="993044">
                <a:tc>
                  <a:txBody>
                    <a:bodyPr/>
                    <a:lstStyle/>
                    <a:p>
                      <a:r>
                        <a:rPr lang="ja-jp" dirty="0">
                          <a:latin typeface="+mn-lt"/>
                          <a:ea typeface="Meiryo" panose="020B0604030504040204" pitchFamily="34" charset="-128"/>
                          <a:cs typeface="Meiryo" panose="020B0604030504040204" pitchFamily="34" charset="-128"/>
                        </a:rPr>
                        <a:t>Drive 内の項目のリストを取得する</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sz="1800">
                          <a:solidFill>
                            <a:srgbClr val="0000FF"/>
                          </a:solidFill>
                          <a:latin typeface="Lucida Console" panose="020B0609040504020204" pitchFamily="49" charset="0"/>
                        </a:rPr>
                        <a:t>GET /me/drive/root/children</a:t>
                      </a:r>
                    </a:p>
                    <a:p>
                      <a:endParaRPr lang="en-US"/>
                    </a:p>
                  </a:txBody>
                  <a:tcPr/>
                </a:tc>
                <a:extLst>
                  <a:ext uri="{0D108BD9-81ED-4DB2-BD59-A6C34878D82A}">
                    <a16:rowId xmlns:a16="http://schemas.microsoft.com/office/drawing/2014/main" val="3174823254"/>
                  </a:ext>
                </a:extLst>
              </a:tr>
              <a:tr h="993044">
                <a:tc>
                  <a:txBody>
                    <a:bodyPr/>
                    <a:lstStyle/>
                    <a:p>
                      <a:r>
                        <a:rPr lang="ja-jp" dirty="0">
                          <a:latin typeface="+mn-lt"/>
                          <a:ea typeface="Meiryo" panose="020B0604030504040204" pitchFamily="34" charset="-128"/>
                          <a:cs typeface="Meiryo" panose="020B0604030504040204" pitchFamily="34" charset="-128"/>
                        </a:rPr>
                        <a:t>サインインしているユーザーの周りで人気上昇中の項目のリストを取得する</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sz="1800" dirty="0">
                          <a:solidFill>
                            <a:srgbClr val="0000FF"/>
                          </a:solidFill>
                          <a:latin typeface="Lucida Console" panose="020B0609040504020204" pitchFamily="49" charset="0"/>
                        </a:rPr>
                        <a:t>GET /me/drive/recent</a:t>
                      </a:r>
                    </a:p>
                    <a:p>
                      <a:endParaRPr lang="en-US" dirty="0"/>
                    </a:p>
                  </a:txBody>
                  <a:tcPr/>
                </a:tc>
                <a:extLst>
                  <a:ext uri="{0D108BD9-81ED-4DB2-BD59-A6C34878D82A}">
                    <a16:rowId xmlns:a16="http://schemas.microsoft.com/office/drawing/2014/main" val="3978171759"/>
                  </a:ext>
                </a:extLst>
              </a:tr>
            </a:tbl>
          </a:graphicData>
        </a:graphic>
      </p:graphicFrame>
      <p:sp>
        <p:nvSpPr>
          <p:cNvPr id="6" name="Rectangle 5">
            <a:extLst>
              <a:ext uri="{FF2B5EF4-FFF2-40B4-BE49-F238E27FC236}">
                <a16:creationId xmlns:a16="http://schemas.microsoft.com/office/drawing/2014/main" id="{2A34A328-FFE6-45DB-9BCE-66E01C342E15}"/>
              </a:ext>
            </a:extLst>
          </p:cNvPr>
          <p:cNvSpPr/>
          <p:nvPr/>
        </p:nvSpPr>
        <p:spPr>
          <a:xfrm>
            <a:off x="528722" y="1173972"/>
            <a:ext cx="10986820" cy="923330"/>
          </a:xfrm>
          <a:prstGeom prst="rect">
            <a:avLst/>
          </a:prstGeom>
        </p:spPr>
        <p:txBody>
          <a:bodyPr wrap="square">
            <a:spAutoFit/>
          </a:bodyPr>
          <a:lstStyle/>
          <a:p>
            <a:r>
              <a:rPr lang="ja-jp" dirty="0">
                <a:ea typeface="Meiryo" panose="020B0604030504040204" pitchFamily="34" charset="-128"/>
                <a:cs typeface="Meiryo" panose="020B0604030504040204" pitchFamily="34" charset="-128"/>
              </a:rPr>
              <a:t>Drive は、OneDrive や SharePoint ドキュメント ライブラリなど、ファイル システムの最上位のコンテナです。開発者は Microsoft Graph を使用して、Drive リソースの</a:t>
            </a:r>
            <a:r>
              <a:rPr lang="ja-jp" b="1" dirty="0">
                <a:ea typeface="Meiryo" panose="020B0604030504040204" pitchFamily="34" charset="-128"/>
                <a:cs typeface="Meiryo" panose="020B0604030504040204" pitchFamily="34" charset="-128"/>
              </a:rPr>
              <a:t>プロパティ</a:t>
            </a:r>
            <a:r>
              <a:rPr lang="ja-jp" dirty="0">
                <a:ea typeface="Meiryo" panose="020B0604030504040204" pitchFamily="34" charset="-128"/>
                <a:cs typeface="Meiryo" panose="020B0604030504040204" pitchFamily="34" charset="-128"/>
              </a:rPr>
              <a:t>と</a:t>
            </a:r>
            <a:r>
              <a:rPr lang="ja-jp" b="1" dirty="0">
                <a:ea typeface="Meiryo" panose="020B0604030504040204" pitchFamily="34" charset="-128"/>
                <a:cs typeface="Meiryo" panose="020B0604030504040204" pitchFamily="34" charset="-128"/>
              </a:rPr>
              <a:t>リレーションシップ</a:t>
            </a:r>
            <a:r>
              <a:rPr lang="ja-jp" dirty="0">
                <a:ea typeface="Meiryo" panose="020B0604030504040204" pitchFamily="34" charset="-128"/>
                <a:cs typeface="Meiryo" panose="020B0604030504040204" pitchFamily="34" charset="-128"/>
              </a:rPr>
              <a:t>を取得できます。</a:t>
            </a:r>
          </a:p>
        </p:txBody>
      </p:sp>
    </p:spTree>
    <p:extLst>
      <p:ext uri="{BB962C8B-B14F-4D97-AF65-F5344CB8AC3E}">
        <p14:creationId xmlns:p14="http://schemas.microsoft.com/office/powerpoint/2010/main" val="666989521"/>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AABE1-7AE6-41C9-8944-556BBB7CD48F}"/>
              </a:ext>
            </a:extLst>
          </p:cNvPr>
          <p:cNvSpPr>
            <a:spLocks noGrp="1"/>
          </p:cNvSpPr>
          <p:nvPr>
            <p:ph type="title"/>
          </p:nvPr>
        </p:nvSpPr>
        <p:spPr>
          <a:xfrm>
            <a:off x="588263" y="457200"/>
            <a:ext cx="11018520" cy="553998"/>
          </a:xfrm>
        </p:spPr>
        <p:txBody>
          <a:bodyPr>
            <a:normAutofit/>
          </a:bodyPr>
          <a:lstStyle/>
          <a:p>
            <a:r>
              <a:rPr lang="ja-jp" b="1" dirty="0">
                <a:latin typeface="+mn-lt"/>
                <a:ea typeface="Meiryo" panose="020B0604030504040204" pitchFamily="34" charset="-128"/>
                <a:cs typeface="Meiryo" panose="020B0604030504040204" pitchFamily="34" charset="-128"/>
              </a:rPr>
              <a:t>ファイルをダウンロードする</a:t>
            </a:r>
          </a:p>
        </p:txBody>
      </p:sp>
      <p:sp>
        <p:nvSpPr>
          <p:cNvPr id="3" name="Text Placeholder 2">
            <a:extLst>
              <a:ext uri="{FF2B5EF4-FFF2-40B4-BE49-F238E27FC236}">
                <a16:creationId xmlns:a16="http://schemas.microsoft.com/office/drawing/2014/main" id="{FC851A10-CB17-48FB-B78E-486182E94D31}"/>
              </a:ext>
            </a:extLst>
          </p:cNvPr>
          <p:cNvSpPr>
            <a:spLocks noGrp="1"/>
          </p:cNvSpPr>
          <p:nvPr>
            <p:ph type="body" sz="quarter" idx="10"/>
          </p:nvPr>
        </p:nvSpPr>
        <p:spPr>
          <a:xfrm>
            <a:off x="584200" y="1435497"/>
            <a:ext cx="11018520" cy="2930033"/>
          </a:xfrm>
        </p:spPr>
        <p:txBody>
          <a:bodyPr/>
          <a:lstStyle/>
          <a:p>
            <a:pPr marL="0" indent="0">
              <a:buNone/>
            </a:pPr>
            <a:r>
              <a:rPr lang="ja-jp" dirty="0">
                <a:ea typeface="Meiryo" panose="020B0604030504040204" pitchFamily="34" charset="-128"/>
                <a:cs typeface="Meiryo" panose="020B0604030504040204" pitchFamily="34" charset="-128"/>
              </a:rPr>
              <a:t>開発者は Microsoft Graph を使用して、DriveItem のプライマリ ストリーム (ファイル) の内容をダウンロードできます。</a:t>
            </a:r>
          </a:p>
          <a:p>
            <a:pPr marL="0" indent="0">
              <a:buNone/>
            </a:pPr>
            <a:endParaRPr lang="en-US" dirty="0">
              <a:ea typeface="Meiryo" panose="020B0604030504040204" pitchFamily="34" charset="-128"/>
              <a:cs typeface="Meiryo" panose="020B0604030504040204" pitchFamily="34" charset="-128"/>
            </a:endParaRPr>
          </a:p>
          <a:p>
            <a:pPr marL="0" indent="0">
              <a:buNone/>
            </a:pPr>
            <a:r>
              <a:rPr lang="ja-jp" b="1" dirty="0">
                <a:ea typeface="Meiryo" panose="020B0604030504040204" pitchFamily="34" charset="-128"/>
                <a:cs typeface="Meiryo" panose="020B0604030504040204" pitchFamily="34" charset="-128"/>
              </a:rPr>
              <a:t>file</a:t>
            </a:r>
            <a:r>
              <a:rPr lang="ja-jp" dirty="0">
                <a:ea typeface="Meiryo" panose="020B0604030504040204" pitchFamily="34" charset="-128"/>
                <a:cs typeface="Meiryo" panose="020B0604030504040204" pitchFamily="34" charset="-128"/>
              </a:rPr>
              <a:t> プロパティを持つ driveItem のみダウンロードできます。</a:t>
            </a:r>
          </a:p>
          <a:p>
            <a:pPr marL="0" indent="0">
              <a:buNone/>
            </a:pPr>
            <a:r>
              <a:rPr lang="ja-jp" dirty="0">
                <a:ea typeface="Meiryo" panose="020B0604030504040204" pitchFamily="34" charset="-128"/>
                <a:cs typeface="Meiryo" panose="020B0604030504040204" pitchFamily="34" charset="-128"/>
              </a:rPr>
              <a:t>HTTP 要求</a:t>
            </a:r>
          </a:p>
          <a:p>
            <a:pPr marL="0" indent="0">
              <a:buNone/>
            </a:pPr>
            <a:endParaRPr lang="en-US" dirty="0">
              <a:ea typeface="Meiryo" panose="020B0604030504040204" pitchFamily="34" charset="-128"/>
              <a:cs typeface="Meiryo" panose="020B0604030504040204" pitchFamily="34" charset="-128"/>
            </a:endParaRPr>
          </a:p>
        </p:txBody>
      </p:sp>
      <p:sp>
        <p:nvSpPr>
          <p:cNvPr id="4" name="Rectangle 3">
            <a:extLst>
              <a:ext uri="{FF2B5EF4-FFF2-40B4-BE49-F238E27FC236}">
                <a16:creationId xmlns:a16="http://schemas.microsoft.com/office/drawing/2014/main" id="{F0BDBAF7-5A6B-45F5-9F21-6A86D7250894}"/>
              </a:ext>
            </a:extLst>
          </p:cNvPr>
          <p:cNvSpPr/>
          <p:nvPr/>
        </p:nvSpPr>
        <p:spPr>
          <a:xfrm>
            <a:off x="917436" y="3965420"/>
            <a:ext cx="6336160" cy="400110"/>
          </a:xfrm>
          <a:prstGeom prst="rect">
            <a:avLst/>
          </a:prstGeom>
          <a:solidFill>
            <a:schemeClr val="bg1">
              <a:lumMod val="85000"/>
            </a:schemeClr>
          </a:solidFill>
        </p:spPr>
        <p:txBody>
          <a:bodyPr wrap="square">
            <a:spAutoFit/>
          </a:bodyPr>
          <a:lstStyle/>
          <a:p>
            <a:r>
              <a:rPr lang="ja-jp" sz="2000">
                <a:solidFill>
                  <a:srgbClr val="0000FF"/>
                </a:solidFill>
                <a:latin typeface="Lucida Console" panose="020B0609040504020204" pitchFamily="49" charset="0"/>
              </a:rPr>
              <a:t>GET /me/drive/items/{item-id}/content</a:t>
            </a:r>
          </a:p>
        </p:txBody>
      </p:sp>
    </p:spTree>
    <p:extLst>
      <p:ext uri="{BB962C8B-B14F-4D97-AF65-F5344CB8AC3E}">
        <p14:creationId xmlns:p14="http://schemas.microsoft.com/office/powerpoint/2010/main" val="216142620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97C25-C2AE-4B6A-AE38-2C2973DB30ED}"/>
              </a:ext>
            </a:extLst>
          </p:cNvPr>
          <p:cNvSpPr>
            <a:spLocks noGrp="1"/>
          </p:cNvSpPr>
          <p:nvPr>
            <p:ph type="title"/>
          </p:nvPr>
        </p:nvSpPr>
        <p:spPr/>
        <p:txBody>
          <a:bodyPr/>
          <a:lstStyle/>
          <a:p>
            <a:r>
              <a:rPr lang="ja-jp" b="1" dirty="0">
                <a:ea typeface="Meiryo" panose="020B0604030504040204" pitchFamily="34" charset="-128"/>
                <a:cs typeface="Meiryo" panose="020B0604030504040204" pitchFamily="34" charset="-128"/>
              </a:rPr>
              <a:t>Microsoft Graph とは</a:t>
            </a:r>
          </a:p>
        </p:txBody>
      </p:sp>
      <p:sp>
        <p:nvSpPr>
          <p:cNvPr id="3" name="Text Placeholder 2">
            <a:extLst>
              <a:ext uri="{FF2B5EF4-FFF2-40B4-BE49-F238E27FC236}">
                <a16:creationId xmlns:a16="http://schemas.microsoft.com/office/drawing/2014/main" id="{DDEF865E-0E64-47E0-BF5A-02DEBD83BCD4}"/>
              </a:ext>
            </a:extLst>
          </p:cNvPr>
          <p:cNvSpPr>
            <a:spLocks noGrp="1"/>
          </p:cNvSpPr>
          <p:nvPr>
            <p:ph type="body" sz="quarter" idx="10"/>
          </p:nvPr>
        </p:nvSpPr>
        <p:spPr>
          <a:xfrm>
            <a:off x="655844" y="1572974"/>
            <a:ext cx="4513056" cy="4087273"/>
          </a:xfrm>
        </p:spPr>
        <p:txBody>
          <a:bodyPr/>
          <a:lstStyle/>
          <a:p>
            <a:r>
              <a:rPr lang="ja-jp" dirty="0">
                <a:ea typeface="Meiryo" panose="020B0604030504040204" pitchFamily="34" charset="-128"/>
                <a:cs typeface="Meiryo" panose="020B0604030504040204" pitchFamily="34" charset="-128"/>
              </a:rPr>
              <a:t>Microsoft Graph は、マイクロソフト クラウド サービスのリソースにアクセスできる RESTful Web API です。</a:t>
            </a:r>
          </a:p>
          <a:p>
            <a:r>
              <a:rPr lang="ja-jp" dirty="0">
                <a:ea typeface="Meiryo" panose="020B0604030504040204" pitchFamily="34" charset="-128"/>
                <a:cs typeface="Meiryo" panose="020B0604030504040204" pitchFamily="34" charset="-128"/>
              </a:rPr>
              <a:t>3 つの主要コンポーネント:</a:t>
            </a:r>
          </a:p>
          <a:p>
            <a:pPr marL="457200" lvl="1" indent="-228600">
              <a:buFont typeface="Wingdings" panose="05000000000000000000" pitchFamily="2" charset="2"/>
              <a:buChar char=""/>
            </a:pPr>
            <a:r>
              <a:rPr lang="ja-jp" sz="2400" dirty="0">
                <a:ea typeface="Meiryo" panose="020B0604030504040204" pitchFamily="34" charset="-128"/>
                <a:cs typeface="Meiryo" panose="020B0604030504040204" pitchFamily="34" charset="-128"/>
              </a:rPr>
              <a:t>Microsoft Graph API。</a:t>
            </a:r>
          </a:p>
          <a:p>
            <a:pPr marL="457200" lvl="1" indent="-228600">
              <a:buFont typeface="Wingdings" panose="05000000000000000000" pitchFamily="2" charset="2"/>
              <a:buChar char=""/>
            </a:pPr>
            <a:r>
              <a:rPr lang="ja-jp" sz="2400" dirty="0">
                <a:ea typeface="Meiryo" panose="020B0604030504040204" pitchFamily="34" charset="-128"/>
                <a:cs typeface="Meiryo" panose="020B0604030504040204" pitchFamily="34" charset="-128"/>
              </a:rPr>
              <a:t>Microsoft Graph データ接続。</a:t>
            </a:r>
          </a:p>
          <a:p>
            <a:pPr marL="457200" lvl="1" indent="-228600">
              <a:buFont typeface="Wingdings" panose="05000000000000000000" pitchFamily="2" charset="2"/>
              <a:buChar char=""/>
            </a:pPr>
            <a:r>
              <a:rPr lang="ja-jp" sz="2400" dirty="0">
                <a:ea typeface="Meiryo" panose="020B0604030504040204" pitchFamily="34" charset="-128"/>
                <a:cs typeface="Meiryo" panose="020B0604030504040204" pitchFamily="34" charset="-128"/>
              </a:rPr>
              <a:t>Microsoft Graph コネクタ。</a:t>
            </a:r>
          </a:p>
          <a:p>
            <a:endParaRPr lang="en-US" dirty="0">
              <a:ea typeface="Meiryo" panose="020B0604030504040204" pitchFamily="34" charset="-128"/>
              <a:cs typeface="Meiryo" panose="020B0604030504040204" pitchFamily="34" charset="-128"/>
            </a:endParaRPr>
          </a:p>
        </p:txBody>
      </p:sp>
      <p:pic>
        <p:nvPicPr>
          <p:cNvPr id="5" name="Picture 4">
            <a:extLst>
              <a:ext uri="{FF2B5EF4-FFF2-40B4-BE49-F238E27FC236}">
                <a16:creationId xmlns:a16="http://schemas.microsoft.com/office/drawing/2014/main" id="{D55693C9-4ACB-415E-A6B4-C194AFA55679}"/>
              </a:ext>
            </a:extLst>
          </p:cNvPr>
          <p:cNvPicPr/>
          <p:nvPr/>
        </p:nvPicPr>
        <p:blipFill>
          <a:blip r:embed="rId3">
            <a:extLst>
              <a:ext uri="{28A0092B-C50C-407E-A947-70E740481C1C}">
                <a14:useLocalDpi xmlns:a14="http://schemas.microsoft.com/office/drawing/2010/main" val="0"/>
              </a:ext>
            </a:extLst>
          </a:blip>
          <a:srcRect/>
          <a:stretch/>
        </p:blipFill>
        <p:spPr bwMode="auto">
          <a:xfrm>
            <a:off x="5509997" y="1645920"/>
            <a:ext cx="6026159" cy="3569110"/>
          </a:xfrm>
          <a:prstGeom prst="rect">
            <a:avLst/>
          </a:prstGeom>
          <a:noFill/>
          <a:ln>
            <a:noFill/>
          </a:ln>
        </p:spPr>
      </p:pic>
    </p:spTree>
    <p:extLst>
      <p:ext uri="{BB962C8B-B14F-4D97-AF65-F5344CB8AC3E}">
        <p14:creationId xmlns:p14="http://schemas.microsoft.com/office/powerpoint/2010/main" val="3033693715"/>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3D6B2-617A-4847-A106-494CB8DB73F2}"/>
              </a:ext>
            </a:extLst>
          </p:cNvPr>
          <p:cNvSpPr>
            <a:spLocks noGrp="1"/>
          </p:cNvSpPr>
          <p:nvPr>
            <p:ph type="title"/>
          </p:nvPr>
        </p:nvSpPr>
        <p:spPr>
          <a:xfrm>
            <a:off x="588263" y="457200"/>
            <a:ext cx="11018520" cy="553998"/>
          </a:xfrm>
        </p:spPr>
        <p:txBody>
          <a:bodyPr>
            <a:normAutofit/>
          </a:bodyPr>
          <a:lstStyle/>
          <a:p>
            <a:r>
              <a:rPr lang="ja-jp" b="1" dirty="0">
                <a:latin typeface="+mn-lt"/>
                <a:ea typeface="Meiryo" panose="020B0604030504040204" pitchFamily="34" charset="-128"/>
                <a:cs typeface="Meiryo" panose="020B0604030504040204" pitchFamily="34" charset="-128"/>
              </a:rPr>
              <a:t>大きなファイルをアップロードする</a:t>
            </a:r>
          </a:p>
        </p:txBody>
      </p:sp>
      <p:sp>
        <p:nvSpPr>
          <p:cNvPr id="3" name="Text Placeholder 2">
            <a:extLst>
              <a:ext uri="{FF2B5EF4-FFF2-40B4-BE49-F238E27FC236}">
                <a16:creationId xmlns:a16="http://schemas.microsoft.com/office/drawing/2014/main" id="{6190D04F-637A-439D-864F-E11F29B3AD51}"/>
              </a:ext>
            </a:extLst>
          </p:cNvPr>
          <p:cNvSpPr>
            <a:spLocks noGrp="1"/>
          </p:cNvSpPr>
          <p:nvPr>
            <p:ph type="body" sz="quarter" idx="10"/>
          </p:nvPr>
        </p:nvSpPr>
        <p:spPr>
          <a:xfrm>
            <a:off x="584200" y="1435497"/>
            <a:ext cx="10500688" cy="2671501"/>
          </a:xfrm>
        </p:spPr>
        <p:txBody>
          <a:bodyPr/>
          <a:lstStyle/>
          <a:p>
            <a:pPr marL="0" indent="0">
              <a:buNone/>
            </a:pPr>
            <a:r>
              <a:rPr lang="ja-jp" dirty="0">
                <a:ea typeface="Meiryo" panose="020B0604030504040204" pitchFamily="34" charset="-128"/>
                <a:cs typeface="Meiryo" panose="020B0604030504040204" pitchFamily="34" charset="-128"/>
              </a:rPr>
              <a:t>アップロード セッションを使用してファイルをアップロードするには、次の 2 つのステップがあります。</a:t>
            </a:r>
          </a:p>
          <a:p>
            <a:pPr marL="514350" indent="-514350">
              <a:buFont typeface="+mj-lt"/>
              <a:buAutoNum type="arabicPeriod"/>
            </a:pPr>
            <a:r>
              <a:rPr lang="ja-jp" dirty="0">
                <a:ea typeface="Meiryo" panose="020B0604030504040204" pitchFamily="34" charset="-128"/>
                <a:cs typeface="Meiryo" panose="020B0604030504040204" pitchFamily="34" charset="-128"/>
              </a:rPr>
              <a:t>アップロード セッションを作成します。</a:t>
            </a:r>
          </a:p>
          <a:p>
            <a:pPr marL="514350" indent="-514350">
              <a:buFont typeface="+mj-lt"/>
              <a:buAutoNum type="arabicPeriod"/>
            </a:pPr>
            <a:r>
              <a:rPr lang="ja-jp" dirty="0">
                <a:ea typeface="Meiryo" panose="020B0604030504040204" pitchFamily="34" charset="-128"/>
                <a:cs typeface="Meiryo" panose="020B0604030504040204" pitchFamily="34" charset="-128"/>
              </a:rPr>
              <a:t>アップロード セッションにバイトをアップロードします。</a:t>
            </a:r>
          </a:p>
          <a:p>
            <a:pPr marL="514350" indent="-514350">
              <a:buFont typeface="+mj-lt"/>
              <a:buAutoNum type="arabicPeriod"/>
            </a:pPr>
            <a:endParaRPr lang="en-US" sz="1200" dirty="0">
              <a:ea typeface="Meiryo" panose="020B0604030504040204" pitchFamily="34" charset="-128"/>
              <a:cs typeface="Meiryo" panose="020B0604030504040204" pitchFamily="34" charset="-128"/>
            </a:endParaRPr>
          </a:p>
          <a:p>
            <a:pPr marL="0" indent="0">
              <a:buNone/>
            </a:pPr>
            <a:r>
              <a:rPr lang="ja-jp" dirty="0">
                <a:ea typeface="Meiryo" panose="020B0604030504040204" pitchFamily="34" charset="-128"/>
                <a:cs typeface="Meiryo" panose="020B0604030504040204" pitchFamily="34" charset="-128"/>
              </a:rPr>
              <a:t>HTTP 要求:</a:t>
            </a:r>
          </a:p>
        </p:txBody>
      </p:sp>
      <p:sp>
        <p:nvSpPr>
          <p:cNvPr id="5" name="Rectangle 4">
            <a:extLst>
              <a:ext uri="{FF2B5EF4-FFF2-40B4-BE49-F238E27FC236}">
                <a16:creationId xmlns:a16="http://schemas.microsoft.com/office/drawing/2014/main" id="{32719506-F77B-4A04-BA03-52B59E3ACFFF}"/>
              </a:ext>
            </a:extLst>
          </p:cNvPr>
          <p:cNvSpPr/>
          <p:nvPr/>
        </p:nvSpPr>
        <p:spPr>
          <a:xfrm>
            <a:off x="584200" y="4318966"/>
            <a:ext cx="8660116" cy="400110"/>
          </a:xfrm>
          <a:prstGeom prst="rect">
            <a:avLst/>
          </a:prstGeom>
          <a:solidFill>
            <a:schemeClr val="bg1">
              <a:lumMod val="85000"/>
            </a:schemeClr>
          </a:solidFill>
        </p:spPr>
        <p:txBody>
          <a:bodyPr wrap="square">
            <a:spAutoFit/>
          </a:bodyPr>
          <a:lstStyle/>
          <a:p>
            <a:r>
              <a:rPr lang="ja-jp" sz="2000">
                <a:solidFill>
                  <a:srgbClr val="0000FF"/>
                </a:solidFill>
                <a:latin typeface="Lucida Console" panose="020B0609040504020204" pitchFamily="49" charset="0"/>
              </a:rPr>
              <a:t>POST /me/drive/root:/{item-path}:/creatUploadSession</a:t>
            </a:r>
            <a:endParaRPr lang="en-US" sz="2000">
              <a:solidFill>
                <a:srgbClr val="0000FF"/>
              </a:solidFill>
              <a:latin typeface="Lucida Console" panose="020B0609040504020204" pitchFamily="49" charset="0"/>
            </a:endParaRPr>
          </a:p>
        </p:txBody>
      </p:sp>
    </p:spTree>
    <p:extLst>
      <p:ext uri="{BB962C8B-B14F-4D97-AF65-F5344CB8AC3E}">
        <p14:creationId xmlns:p14="http://schemas.microsoft.com/office/powerpoint/2010/main" val="41105828"/>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CB9AC-7797-4E96-B170-BEA79E6B25FC}"/>
              </a:ext>
            </a:extLst>
          </p:cNvPr>
          <p:cNvSpPr>
            <a:spLocks noGrp="1"/>
          </p:cNvSpPr>
          <p:nvPr>
            <p:ph type="title"/>
          </p:nvPr>
        </p:nvSpPr>
        <p:spPr>
          <a:xfrm>
            <a:off x="588263" y="457200"/>
            <a:ext cx="11018520" cy="1107996"/>
          </a:xfrm>
        </p:spPr>
        <p:txBody>
          <a:bodyPr>
            <a:normAutofit/>
          </a:bodyPr>
          <a:lstStyle/>
          <a:p>
            <a:r>
              <a:rPr lang="ja-jp" b="1" spc="0" dirty="0">
                <a:ea typeface="Meiryo" panose="020B0604030504040204" pitchFamily="34" charset="-128"/>
                <a:cs typeface="Meiryo" panose="020B0604030504040204" pitchFamily="34" charset="-128"/>
              </a:rPr>
              <a:t>グループ内の所有者リストからユーザー オブジェクトを取得し、そのユーザーのファイルを取得する</a:t>
            </a:r>
          </a:p>
        </p:txBody>
      </p:sp>
      <p:sp>
        <p:nvSpPr>
          <p:cNvPr id="3" name="Text Placeholder 2">
            <a:extLst>
              <a:ext uri="{FF2B5EF4-FFF2-40B4-BE49-F238E27FC236}">
                <a16:creationId xmlns:a16="http://schemas.microsoft.com/office/drawing/2014/main" id="{F34AE803-0C8D-4D5C-9C46-91D1EDAA2774}"/>
              </a:ext>
            </a:extLst>
          </p:cNvPr>
          <p:cNvSpPr>
            <a:spLocks noGrp="1"/>
          </p:cNvSpPr>
          <p:nvPr>
            <p:ph type="body" sz="quarter" idx="10"/>
          </p:nvPr>
        </p:nvSpPr>
        <p:spPr>
          <a:xfrm>
            <a:off x="584200" y="1779729"/>
            <a:ext cx="11018520" cy="3163943"/>
          </a:xfrm>
        </p:spPr>
        <p:txBody>
          <a:bodyPr/>
          <a:lstStyle/>
          <a:p>
            <a:pPr marL="0" indent="0">
              <a:buNone/>
            </a:pPr>
            <a:r>
              <a:rPr lang="ja-jp" dirty="0">
                <a:ea typeface="Meiryo" panose="020B0604030504040204" pitchFamily="34" charset="-128"/>
                <a:cs typeface="Meiryo" panose="020B0604030504040204" pitchFamily="34" charset="-128"/>
              </a:rPr>
              <a:t>このトピックのシナリオに基づいて Microsoft Graph を操作するには、次の順序に従う必要があります。</a:t>
            </a:r>
          </a:p>
          <a:p>
            <a:pPr lvl="0"/>
            <a:r>
              <a:rPr lang="ja-jp" sz="2000" dirty="0">
                <a:ea typeface="Meiryo" panose="020B0604030504040204" pitchFamily="34" charset="-128"/>
                <a:cs typeface="Meiryo" panose="020B0604030504040204" pitchFamily="34" charset="-128"/>
              </a:rPr>
              <a:t>ユーザー ID を取得するために、グループの所有者を列挙します。</a:t>
            </a:r>
          </a:p>
          <a:p>
            <a:pPr lvl="0"/>
            <a:r>
              <a:rPr lang="ja-jp" sz="2000" dirty="0">
                <a:ea typeface="Meiryo" panose="020B0604030504040204" pitchFamily="34" charset="-128"/>
                <a:cs typeface="Meiryo" panose="020B0604030504040204" pitchFamily="34" charset="-128"/>
              </a:rPr>
              <a:t>必要に応じて、リストの所有者の API 呼び出しに対する適切なアクセス許可を付与します。</a:t>
            </a:r>
          </a:p>
          <a:p>
            <a:pPr lvl="0"/>
            <a:r>
              <a:rPr lang="ja-jp" sz="2000" dirty="0">
                <a:ea typeface="Meiryo" panose="020B0604030504040204" pitchFamily="34" charset="-128"/>
                <a:cs typeface="Meiryo" panose="020B0604030504040204" pitchFamily="34" charset="-128"/>
              </a:rPr>
              <a:t>ユーザーのドライブ ID を取得します。</a:t>
            </a:r>
          </a:p>
          <a:p>
            <a:pPr lvl="0"/>
            <a:r>
              <a:rPr lang="ja-jp" sz="2000" dirty="0">
                <a:ea typeface="Meiryo" panose="020B0604030504040204" pitchFamily="34" charset="-128"/>
                <a:cs typeface="Meiryo" panose="020B0604030504040204" pitchFamily="34" charset="-128"/>
              </a:rPr>
              <a:t>前の HTTP 応答から返されたユーザー ID とドライブ ID を使用して、ユーザーのドライブ内の項目を一覧表示します。</a:t>
            </a:r>
          </a:p>
          <a:p>
            <a:pPr marL="0" indent="0">
              <a:buNone/>
            </a:pPr>
            <a:endParaRPr lang="en-US" dirty="0">
              <a:ea typeface="Meiryo" panose="020B0604030504040204" pitchFamily="34" charset="-128"/>
              <a:cs typeface="Meiryo" panose="020B0604030504040204" pitchFamily="34" charset="-128"/>
            </a:endParaRPr>
          </a:p>
        </p:txBody>
      </p:sp>
    </p:spTree>
    <p:extLst>
      <p:ext uri="{BB962C8B-B14F-4D97-AF65-F5344CB8AC3E}">
        <p14:creationId xmlns:p14="http://schemas.microsoft.com/office/powerpoint/2010/main" val="3764711125"/>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CE098-5255-48FA-A9FF-2E1E08A84A8C}"/>
              </a:ext>
            </a:extLst>
          </p:cNvPr>
          <p:cNvSpPr>
            <a:spLocks noGrp="1"/>
          </p:cNvSpPr>
          <p:nvPr>
            <p:ph type="title"/>
          </p:nvPr>
        </p:nvSpPr>
        <p:spPr>
          <a:xfrm>
            <a:off x="710322" y="3319487"/>
            <a:ext cx="9861321" cy="1107996"/>
          </a:xfrm>
        </p:spPr>
        <p:txBody>
          <a:bodyPr/>
          <a:lstStyle/>
          <a:p>
            <a:r>
              <a:rPr lang="ja-jp" dirty="0"/>
              <a:t>Microsoft Graph </a:t>
            </a:r>
            <a:r>
              <a:rPr lang="ja-jp" b="1" dirty="0">
                <a:latin typeface="Meiryo" panose="020B0604030504040204" pitchFamily="34" charset="-128"/>
                <a:ea typeface="Meiryo" panose="020B0604030504040204" pitchFamily="34" charset="-128"/>
                <a:cs typeface="Meiryo" panose="020B0604030504040204" pitchFamily="34" charset="-128"/>
              </a:rPr>
              <a:t>でグループのライフサイクルを管理する</a:t>
            </a:r>
          </a:p>
        </p:txBody>
      </p:sp>
    </p:spTree>
    <p:extLst>
      <p:ext uri="{BB962C8B-B14F-4D97-AF65-F5344CB8AC3E}">
        <p14:creationId xmlns:p14="http://schemas.microsoft.com/office/powerpoint/2010/main" val="2328145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D26D7-F7D7-4AE0-82BD-19BCB8334AE1}"/>
              </a:ext>
            </a:extLst>
          </p:cNvPr>
          <p:cNvSpPr>
            <a:spLocks noGrp="1"/>
          </p:cNvSpPr>
          <p:nvPr>
            <p:ph type="title"/>
          </p:nvPr>
        </p:nvSpPr>
        <p:spPr>
          <a:xfrm>
            <a:off x="588263" y="457200"/>
            <a:ext cx="11018520" cy="553998"/>
          </a:xfrm>
        </p:spPr>
        <p:txBody>
          <a:bodyPr>
            <a:normAutofit/>
          </a:bodyPr>
          <a:lstStyle/>
          <a:p>
            <a:r>
              <a:rPr lang="ja-jp" b="1" spc="0" dirty="0">
                <a:ea typeface="Meiryo" panose="020B0604030504040204" pitchFamily="34" charset="-128"/>
                <a:cs typeface="Meiryo" panose="020B0604030504040204" pitchFamily="34" charset="-128"/>
              </a:rPr>
              <a:t>Microsoft Graph でグループを操作する</a:t>
            </a:r>
          </a:p>
        </p:txBody>
      </p:sp>
      <p:sp>
        <p:nvSpPr>
          <p:cNvPr id="3" name="Text Placeholder 2">
            <a:extLst>
              <a:ext uri="{FF2B5EF4-FFF2-40B4-BE49-F238E27FC236}">
                <a16:creationId xmlns:a16="http://schemas.microsoft.com/office/drawing/2014/main" id="{6A08C58D-06B9-4750-9924-3360B9B95E0B}"/>
              </a:ext>
            </a:extLst>
          </p:cNvPr>
          <p:cNvSpPr>
            <a:spLocks noGrp="1"/>
          </p:cNvSpPr>
          <p:nvPr>
            <p:ph type="body" sz="quarter" idx="10"/>
          </p:nvPr>
        </p:nvSpPr>
        <p:spPr>
          <a:xfrm>
            <a:off x="586390" y="1434370"/>
            <a:ext cx="11018520" cy="3360920"/>
          </a:xfrm>
        </p:spPr>
        <p:txBody>
          <a:bodyPr/>
          <a:lstStyle/>
          <a:p>
            <a:r>
              <a:rPr lang="ja-jp" dirty="0">
                <a:ea typeface="Meiryo" panose="020B0604030504040204" pitchFamily="34" charset="-128"/>
                <a:cs typeface="Meiryo" panose="020B0604030504040204" pitchFamily="34" charset="-128"/>
              </a:rPr>
              <a:t>さまざまな種類のグループが存在するため、Microsoft Graph 内のグループ リソースは複数の要素を表します。Microsoft Graph からアクセスできるグループには、次のような種類があります。</a:t>
            </a:r>
          </a:p>
          <a:p>
            <a:endParaRPr lang="en-US" dirty="0">
              <a:ea typeface="Meiryo" panose="020B0604030504040204" pitchFamily="34" charset="-128"/>
              <a:cs typeface="Meiryo" panose="020B0604030504040204" pitchFamily="34" charset="-128"/>
            </a:endParaRPr>
          </a:p>
          <a:p>
            <a:pPr marL="457200" lvl="0" indent="-457200">
              <a:buFont typeface="Arial" panose="020B0604020202020204" pitchFamily="34" charset="0"/>
              <a:buChar char="•"/>
            </a:pPr>
            <a:r>
              <a:rPr lang="ja-jp" dirty="0">
                <a:ea typeface="Meiryo" panose="020B0604030504040204" pitchFamily="34" charset="-128"/>
                <a:cs typeface="Meiryo" panose="020B0604030504040204" pitchFamily="34" charset="-128"/>
              </a:rPr>
              <a:t>Office 365 グループ</a:t>
            </a:r>
          </a:p>
          <a:p>
            <a:pPr marL="457200" lvl="0" indent="-457200">
              <a:buFont typeface="Arial" panose="020B0604020202020204" pitchFamily="34" charset="0"/>
              <a:buChar char="•"/>
            </a:pPr>
            <a:r>
              <a:rPr lang="ja-jp" dirty="0">
                <a:ea typeface="Meiryo" panose="020B0604030504040204" pitchFamily="34" charset="-128"/>
                <a:cs typeface="Meiryo" panose="020B0604030504040204" pitchFamily="34" charset="-128"/>
              </a:rPr>
              <a:t>セキュリティ グループ</a:t>
            </a:r>
          </a:p>
          <a:p>
            <a:endParaRPr lang="en-US" dirty="0">
              <a:ea typeface="Meiryo" panose="020B0604030504040204" pitchFamily="34" charset="-128"/>
              <a:cs typeface="Meiryo" panose="020B0604030504040204" pitchFamily="34" charset="-128"/>
            </a:endParaRPr>
          </a:p>
        </p:txBody>
      </p:sp>
    </p:spTree>
    <p:extLst>
      <p:ext uri="{BB962C8B-B14F-4D97-AF65-F5344CB8AC3E}">
        <p14:creationId xmlns:p14="http://schemas.microsoft.com/office/powerpoint/2010/main" val="1348007979"/>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2A43A-FE91-45C6-936D-4A6559C835CA}"/>
              </a:ext>
            </a:extLst>
          </p:cNvPr>
          <p:cNvSpPr>
            <a:spLocks noGrp="1"/>
          </p:cNvSpPr>
          <p:nvPr>
            <p:ph type="title"/>
          </p:nvPr>
        </p:nvSpPr>
        <p:spPr>
          <a:xfrm>
            <a:off x="588263" y="457200"/>
            <a:ext cx="11018520" cy="553998"/>
          </a:xfrm>
        </p:spPr>
        <p:txBody>
          <a:bodyPr>
            <a:normAutofit/>
          </a:bodyPr>
          <a:lstStyle/>
          <a:p>
            <a:r>
              <a:rPr lang="ja-jp" b="1" spc="0" dirty="0">
                <a:latin typeface="+mn-lt"/>
                <a:ea typeface="Meiryo" panose="020B0604030504040204" pitchFamily="34" charset="-128"/>
                <a:cs typeface="Meiryo" panose="020B0604030504040204" pitchFamily="34" charset="-128"/>
              </a:rPr>
              <a:t>グループ情報を取得する</a:t>
            </a:r>
          </a:p>
        </p:txBody>
      </p:sp>
      <p:sp>
        <p:nvSpPr>
          <p:cNvPr id="3" name="Text Placeholder 2">
            <a:extLst>
              <a:ext uri="{FF2B5EF4-FFF2-40B4-BE49-F238E27FC236}">
                <a16:creationId xmlns:a16="http://schemas.microsoft.com/office/drawing/2014/main" id="{0924F118-0576-43B4-A2D0-FAC98396EFBA}"/>
              </a:ext>
            </a:extLst>
          </p:cNvPr>
          <p:cNvSpPr>
            <a:spLocks noGrp="1"/>
          </p:cNvSpPr>
          <p:nvPr>
            <p:ph type="body" sz="quarter" idx="10"/>
          </p:nvPr>
        </p:nvSpPr>
        <p:spPr>
          <a:xfrm>
            <a:off x="586390" y="1434370"/>
            <a:ext cx="11018520" cy="2068259"/>
          </a:xfrm>
        </p:spPr>
        <p:txBody>
          <a:bodyPr/>
          <a:lstStyle/>
          <a:p>
            <a:r>
              <a:rPr lang="ja-jp" dirty="0">
                <a:ea typeface="Meiryo" panose="020B0604030504040204" pitchFamily="34" charset="-128"/>
                <a:cs typeface="Meiryo" panose="020B0604030504040204" pitchFamily="34" charset="-128"/>
              </a:rPr>
              <a:t>開発者は、Microsoft Graph API、または複数の Microsoft Graph SDK のいずれかを使用して、グループまたは特定のグループのリストを取得できます。</a:t>
            </a:r>
          </a:p>
          <a:p>
            <a:endParaRPr lang="en-US" sz="1400" dirty="0">
              <a:ea typeface="Meiryo" panose="020B0604030504040204" pitchFamily="34" charset="-128"/>
              <a:cs typeface="Meiryo" panose="020B0604030504040204" pitchFamily="34" charset="-128"/>
            </a:endParaRPr>
          </a:p>
          <a:p>
            <a:r>
              <a:rPr lang="ja-jp" dirty="0">
                <a:ea typeface="Meiryo" panose="020B0604030504040204" pitchFamily="34" charset="-128"/>
                <a:cs typeface="Meiryo" panose="020B0604030504040204" pitchFamily="34" charset="-128"/>
              </a:rPr>
              <a:t>HTTP 要求</a:t>
            </a:r>
          </a:p>
        </p:txBody>
      </p:sp>
      <p:sp>
        <p:nvSpPr>
          <p:cNvPr id="4" name="Rectangle 3">
            <a:extLst>
              <a:ext uri="{FF2B5EF4-FFF2-40B4-BE49-F238E27FC236}">
                <a16:creationId xmlns:a16="http://schemas.microsoft.com/office/drawing/2014/main" id="{3A499A03-9416-4903-B66C-C62218652B4B}"/>
              </a:ext>
            </a:extLst>
          </p:cNvPr>
          <p:cNvSpPr/>
          <p:nvPr/>
        </p:nvSpPr>
        <p:spPr>
          <a:xfrm>
            <a:off x="892036" y="3698807"/>
            <a:ext cx="7566164" cy="707886"/>
          </a:xfrm>
          <a:prstGeom prst="rect">
            <a:avLst/>
          </a:prstGeom>
          <a:solidFill>
            <a:schemeClr val="bg1">
              <a:lumMod val="85000"/>
            </a:schemeClr>
          </a:solidFill>
        </p:spPr>
        <p:txBody>
          <a:bodyPr wrap="square">
            <a:spAutoFit/>
          </a:bodyPr>
          <a:lstStyle/>
          <a:p>
            <a:r>
              <a:rPr lang="ja-jp" sz="2000">
                <a:solidFill>
                  <a:srgbClr val="0000FF"/>
                </a:solidFill>
                <a:latin typeface="Lucida Console" panose="020B0609040504020204" pitchFamily="49" charset="0"/>
              </a:rPr>
              <a:t>GET https://graph.microsoft.com/v1.0/groups</a:t>
            </a:r>
          </a:p>
          <a:p>
            <a:r>
              <a:rPr lang="ja-jp" sz="2000">
                <a:solidFill>
                  <a:srgbClr val="0000FF"/>
                </a:solidFill>
                <a:latin typeface="Lucida Console" panose="020B0609040504020204" pitchFamily="49" charset="0"/>
              </a:rPr>
              <a:t>GET https://graph.microsoft.com/v1.0/groups/{ID}</a:t>
            </a:r>
          </a:p>
        </p:txBody>
      </p:sp>
    </p:spTree>
    <p:extLst>
      <p:ext uri="{BB962C8B-B14F-4D97-AF65-F5344CB8AC3E}">
        <p14:creationId xmlns:p14="http://schemas.microsoft.com/office/powerpoint/2010/main" val="3658005248"/>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9C15-12A2-4CF6-9ACB-C6BDA3406073}"/>
              </a:ext>
            </a:extLst>
          </p:cNvPr>
          <p:cNvSpPr>
            <a:spLocks noGrp="1"/>
          </p:cNvSpPr>
          <p:nvPr>
            <p:ph type="title"/>
          </p:nvPr>
        </p:nvSpPr>
        <p:spPr>
          <a:xfrm>
            <a:off x="586390" y="260852"/>
            <a:ext cx="10515600" cy="553998"/>
          </a:xfrm>
        </p:spPr>
        <p:txBody>
          <a:bodyPr/>
          <a:lstStyle/>
          <a:p>
            <a:r>
              <a:rPr lang="ja-jp" b="1" spc="0" dirty="0">
                <a:latin typeface="Meiryo" panose="020B0604030504040204" pitchFamily="34" charset="-128"/>
                <a:ea typeface="Meiryo" panose="020B0604030504040204" pitchFamily="34" charset="-128"/>
                <a:cs typeface="Meiryo" panose="020B0604030504040204" pitchFamily="34" charset="-128"/>
              </a:rPr>
              <a:t>グループ情報を取得する</a:t>
            </a:r>
          </a:p>
        </p:txBody>
      </p:sp>
      <p:graphicFrame>
        <p:nvGraphicFramePr>
          <p:cNvPr id="4" name="Table 4">
            <a:extLst>
              <a:ext uri="{FF2B5EF4-FFF2-40B4-BE49-F238E27FC236}">
                <a16:creationId xmlns:a16="http://schemas.microsoft.com/office/drawing/2014/main" id="{EA2C8FF9-712C-4D67-BC87-9DD3AAD8BD8E}"/>
              </a:ext>
            </a:extLst>
          </p:cNvPr>
          <p:cNvGraphicFramePr>
            <a:graphicFrameLocks noGrp="1"/>
          </p:cNvGraphicFramePr>
          <p:nvPr>
            <p:extLst>
              <p:ext uri="{D42A27DB-BD31-4B8C-83A1-F6EECF244321}">
                <p14:modId xmlns:p14="http://schemas.microsoft.com/office/powerpoint/2010/main" val="634050385"/>
              </p:ext>
            </p:extLst>
          </p:nvPr>
        </p:nvGraphicFramePr>
        <p:xfrm>
          <a:off x="756658" y="1364478"/>
          <a:ext cx="10737510" cy="4938295"/>
        </p:xfrm>
        <a:graphic>
          <a:graphicData uri="http://schemas.openxmlformats.org/drawingml/2006/table">
            <a:tbl>
              <a:tblPr firstRow="1" bandRow="1">
                <a:tableStyleId>{5C22544A-7EE6-4342-B048-85BDC9FD1C3A}</a:tableStyleId>
              </a:tblPr>
              <a:tblGrid>
                <a:gridCol w="2989174">
                  <a:extLst>
                    <a:ext uri="{9D8B030D-6E8A-4147-A177-3AD203B41FA5}">
                      <a16:colId xmlns:a16="http://schemas.microsoft.com/office/drawing/2014/main" val="421954588"/>
                    </a:ext>
                  </a:extLst>
                </a:gridCol>
                <a:gridCol w="7748336">
                  <a:extLst>
                    <a:ext uri="{9D8B030D-6E8A-4147-A177-3AD203B41FA5}">
                      <a16:colId xmlns:a16="http://schemas.microsoft.com/office/drawing/2014/main" val="3874264940"/>
                    </a:ext>
                  </a:extLst>
                </a:gridCol>
              </a:tblGrid>
              <a:tr h="521961">
                <a:tc>
                  <a:txBody>
                    <a:bodyPr/>
                    <a:lstStyle/>
                    <a:p>
                      <a:r>
                        <a:rPr lang="ja-jp" dirty="0">
                          <a:latin typeface="Meiryo" panose="020B0604030504040204" pitchFamily="34" charset="-128"/>
                          <a:ea typeface="Meiryo" panose="020B0604030504040204" pitchFamily="34" charset="-128"/>
                          <a:cs typeface="Meiryo" panose="020B0604030504040204" pitchFamily="34" charset="-128"/>
                        </a:rPr>
                        <a:t>タスク</a:t>
                      </a:r>
                    </a:p>
                  </a:txBody>
                  <a:tcPr/>
                </a:tc>
                <a:tc>
                  <a:txBody>
                    <a:bodyPr/>
                    <a:lstStyle/>
                    <a:p>
                      <a:r>
                        <a:rPr lang="ja-jp" dirty="0"/>
                        <a:t>HTTP </a:t>
                      </a:r>
                      <a:r>
                        <a:rPr lang="ja-jp" dirty="0">
                          <a:latin typeface="Meiryo" panose="020B0604030504040204" pitchFamily="34" charset="-128"/>
                          <a:ea typeface="Meiryo" panose="020B0604030504040204" pitchFamily="34" charset="-128"/>
                          <a:cs typeface="Meiryo" panose="020B0604030504040204" pitchFamily="34" charset="-128"/>
                        </a:rPr>
                        <a:t>要求</a:t>
                      </a:r>
                    </a:p>
                  </a:txBody>
                  <a:tcPr/>
                </a:tc>
                <a:extLst>
                  <a:ext uri="{0D108BD9-81ED-4DB2-BD59-A6C34878D82A}">
                    <a16:rowId xmlns:a16="http://schemas.microsoft.com/office/drawing/2014/main" val="358634961"/>
                  </a:ext>
                </a:extLst>
              </a:tr>
              <a:tr h="1673134">
                <a:tc>
                  <a:txBody>
                    <a:bodyPr/>
                    <a:lstStyle/>
                    <a:p>
                      <a:r>
                        <a:rPr lang="ja-jp" dirty="0">
                          <a:latin typeface="Meiryo" panose="020B0604030504040204" pitchFamily="34" charset="-128"/>
                          <a:ea typeface="Meiryo" panose="020B0604030504040204" pitchFamily="34" charset="-128"/>
                          <a:cs typeface="Meiryo" panose="020B0604030504040204" pitchFamily="34" charset="-128"/>
                        </a:rPr>
                        <a:t>グループ所有者を取得する</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sz="1800">
                          <a:solidFill>
                            <a:srgbClr val="0000FF"/>
                          </a:solidFill>
                          <a:latin typeface="Lucida Console" panose="020B0609040504020204" pitchFamily="49" charset="0"/>
                        </a:rPr>
                        <a:t>GET /groups/{id}/owners</a:t>
                      </a:r>
                    </a:p>
                    <a:p>
                      <a:endParaRPr lang="en-US"/>
                    </a:p>
                  </a:txBody>
                  <a:tcPr/>
                </a:tc>
                <a:extLst>
                  <a:ext uri="{0D108BD9-81ED-4DB2-BD59-A6C34878D82A}">
                    <a16:rowId xmlns:a16="http://schemas.microsoft.com/office/drawing/2014/main" val="1819989729"/>
                  </a:ext>
                </a:extLst>
              </a:tr>
              <a:tr h="521961">
                <a:tc>
                  <a:txBody>
                    <a:bodyPr/>
                    <a:lstStyle/>
                    <a:p>
                      <a:r>
                        <a:rPr lang="ja-jp" dirty="0">
                          <a:latin typeface="Meiryo" panose="020B0604030504040204" pitchFamily="34" charset="-128"/>
                          <a:ea typeface="Meiryo" panose="020B0604030504040204" pitchFamily="34" charset="-128"/>
                          <a:cs typeface="Meiryo" panose="020B0604030504040204" pitchFamily="34" charset="-128"/>
                        </a:rPr>
                        <a:t>グループ メンバーを取得する</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sz="1800">
                          <a:solidFill>
                            <a:srgbClr val="0000FF"/>
                          </a:solidFill>
                          <a:latin typeface="Lucida Console" panose="020B0609040504020204" pitchFamily="49" charset="0"/>
                        </a:rPr>
                        <a:t>GET /groups/{id}/members</a:t>
                      </a:r>
                    </a:p>
                    <a:p>
                      <a:endParaRPr lang="en-US"/>
                    </a:p>
                  </a:txBody>
                  <a:tcPr/>
                </a:tc>
                <a:extLst>
                  <a:ext uri="{0D108BD9-81ED-4DB2-BD59-A6C34878D82A}">
                    <a16:rowId xmlns:a16="http://schemas.microsoft.com/office/drawing/2014/main" val="1649532655"/>
                  </a:ext>
                </a:extLst>
              </a:tr>
              <a:tr h="521961">
                <a:tc>
                  <a:txBody>
                    <a:bodyPr/>
                    <a:lstStyle/>
                    <a:p>
                      <a:r>
                        <a:rPr lang="ja-jp" dirty="0">
                          <a:latin typeface="Meiryo" panose="020B0604030504040204" pitchFamily="34" charset="-128"/>
                          <a:ea typeface="Meiryo" panose="020B0604030504040204" pitchFamily="34" charset="-128"/>
                          <a:cs typeface="Meiryo" panose="020B0604030504040204" pitchFamily="34" charset="-128"/>
                        </a:rPr>
                        <a:t>ユーザーが所有者であるグループのリストを取得する</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sz="1800">
                          <a:solidFill>
                            <a:srgbClr val="0000FF"/>
                          </a:solidFill>
                          <a:latin typeface="Lucida Console" panose="020B0609040504020204" pitchFamily="49" charset="0"/>
                        </a:rPr>
                        <a:t>GET https://graph.microsoft.com/v1.0/me/ownedObjects</a:t>
                      </a:r>
                    </a:p>
                    <a:p>
                      <a:endParaRPr lang="en-US"/>
                    </a:p>
                  </a:txBody>
                  <a:tcPr/>
                </a:tc>
                <a:extLst>
                  <a:ext uri="{0D108BD9-81ED-4DB2-BD59-A6C34878D82A}">
                    <a16:rowId xmlns:a16="http://schemas.microsoft.com/office/drawing/2014/main" val="2330276210"/>
                  </a:ext>
                </a:extLst>
              </a:tr>
              <a:tr h="52196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dirty="0">
                          <a:latin typeface="Meiryo" panose="020B0604030504040204" pitchFamily="34" charset="-128"/>
                          <a:ea typeface="Meiryo" panose="020B0604030504040204" pitchFamily="34" charset="-128"/>
                          <a:cs typeface="Meiryo" panose="020B0604030504040204" pitchFamily="34" charset="-128"/>
                        </a:rPr>
                        <a:t>ユーザーがメンバーであるグループのリストを取得する</a:t>
                      </a:r>
                    </a:p>
                    <a:p>
                      <a:endParaRPr lang="en-US" dirty="0">
                        <a:latin typeface="Meiryo" panose="020B0604030504040204" pitchFamily="34" charset="-128"/>
                        <a:ea typeface="Meiryo" panose="020B0604030504040204" pitchFamily="34" charset="-128"/>
                        <a:cs typeface="Meiryo" panose="020B0604030504040204" pitchFamily="34" charset="-128"/>
                      </a:endParaRPr>
                    </a:p>
                  </a:txBody>
                  <a:tcPr/>
                </a:tc>
                <a:tc>
                  <a:txBody>
                    <a:bodyPr/>
                    <a:lstStyle/>
                    <a:p>
                      <a:r>
                        <a:rPr lang="ja-jp" sz="1800" dirty="0">
                          <a:solidFill>
                            <a:srgbClr val="0000FF"/>
                          </a:solidFill>
                          <a:latin typeface="Lucida Console" panose="020B0609040504020204" pitchFamily="49" charset="0"/>
                        </a:rPr>
                        <a:t>GET https://graph.microsoft.com/v1.0/me/memberOf</a:t>
                      </a:r>
                    </a:p>
                    <a:p>
                      <a:endParaRPr lang="en-US" sz="1800" dirty="0">
                        <a:solidFill>
                          <a:srgbClr val="0000FF"/>
                        </a:solidFill>
                        <a:latin typeface="Lucida Console" panose="020B0609040504020204" pitchFamily="49" charset="0"/>
                      </a:endParaRPr>
                    </a:p>
                    <a:p>
                      <a:r>
                        <a:rPr lang="ja-jp" sz="1800" dirty="0">
                          <a:solidFill>
                            <a:srgbClr val="0000FF"/>
                          </a:solidFill>
                          <a:latin typeface="Lucida Console" panose="020B0609040504020204" pitchFamily="49" charset="0"/>
                        </a:rPr>
                        <a:t>GET https://graph.microsoft.com/v1.0/users/{ID | userPrincipalName}/memberOf</a:t>
                      </a:r>
                      <a:endParaRPr lang="en-US" sz="1800" dirty="0">
                        <a:solidFill>
                          <a:srgbClr val="0000FF"/>
                        </a:solidFill>
                        <a:latin typeface="Lucida Console" panose="020B0609040504020204" pitchFamily="49" charset="0"/>
                      </a:endParaRPr>
                    </a:p>
                    <a:p>
                      <a:endParaRPr lang="en-US" dirty="0"/>
                    </a:p>
                  </a:txBody>
                  <a:tcPr/>
                </a:tc>
                <a:extLst>
                  <a:ext uri="{0D108BD9-81ED-4DB2-BD59-A6C34878D82A}">
                    <a16:rowId xmlns:a16="http://schemas.microsoft.com/office/drawing/2014/main" val="2620725837"/>
                  </a:ext>
                </a:extLst>
              </a:tr>
            </a:tbl>
          </a:graphicData>
        </a:graphic>
      </p:graphicFrame>
    </p:spTree>
    <p:extLst>
      <p:ext uri="{BB962C8B-B14F-4D97-AF65-F5344CB8AC3E}">
        <p14:creationId xmlns:p14="http://schemas.microsoft.com/office/powerpoint/2010/main" val="3735793516"/>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9C15-12A2-4CF6-9ACB-C6BDA3406073}"/>
              </a:ext>
            </a:extLst>
          </p:cNvPr>
          <p:cNvSpPr>
            <a:spLocks noGrp="1"/>
          </p:cNvSpPr>
          <p:nvPr>
            <p:ph type="title"/>
          </p:nvPr>
        </p:nvSpPr>
        <p:spPr>
          <a:xfrm>
            <a:off x="586390" y="414233"/>
            <a:ext cx="10515600" cy="553998"/>
          </a:xfrm>
        </p:spPr>
        <p:txBody>
          <a:bodyPr/>
          <a:lstStyle/>
          <a:p>
            <a:r>
              <a:rPr lang="ja-jp" b="1" dirty="0">
                <a:latin typeface="Meiryo" panose="020B0604030504040204" pitchFamily="34" charset="-128"/>
                <a:ea typeface="Meiryo" panose="020B0604030504040204" pitchFamily="34" charset="-128"/>
                <a:cs typeface="Meiryo" panose="020B0604030504040204" pitchFamily="34" charset="-128"/>
              </a:rPr>
              <a:t>グループを管理する</a:t>
            </a:r>
          </a:p>
        </p:txBody>
      </p:sp>
      <p:graphicFrame>
        <p:nvGraphicFramePr>
          <p:cNvPr id="4" name="Table 4">
            <a:extLst>
              <a:ext uri="{FF2B5EF4-FFF2-40B4-BE49-F238E27FC236}">
                <a16:creationId xmlns:a16="http://schemas.microsoft.com/office/drawing/2014/main" id="{EA2C8FF9-712C-4D67-BC87-9DD3AAD8BD8E}"/>
              </a:ext>
            </a:extLst>
          </p:cNvPr>
          <p:cNvGraphicFramePr>
            <a:graphicFrameLocks noGrp="1"/>
          </p:cNvGraphicFramePr>
          <p:nvPr>
            <p:extLst>
              <p:ext uri="{D42A27DB-BD31-4B8C-83A1-F6EECF244321}">
                <p14:modId xmlns:p14="http://schemas.microsoft.com/office/powerpoint/2010/main" val="432576864"/>
              </p:ext>
            </p:extLst>
          </p:nvPr>
        </p:nvGraphicFramePr>
        <p:xfrm>
          <a:off x="756658" y="1364478"/>
          <a:ext cx="10737510" cy="3475255"/>
        </p:xfrm>
        <a:graphic>
          <a:graphicData uri="http://schemas.openxmlformats.org/drawingml/2006/table">
            <a:tbl>
              <a:tblPr firstRow="1" bandRow="1">
                <a:tableStyleId>{5C22544A-7EE6-4342-B048-85BDC9FD1C3A}</a:tableStyleId>
              </a:tblPr>
              <a:tblGrid>
                <a:gridCol w="2989174">
                  <a:extLst>
                    <a:ext uri="{9D8B030D-6E8A-4147-A177-3AD203B41FA5}">
                      <a16:colId xmlns:a16="http://schemas.microsoft.com/office/drawing/2014/main" val="421954588"/>
                    </a:ext>
                  </a:extLst>
                </a:gridCol>
                <a:gridCol w="7748336">
                  <a:extLst>
                    <a:ext uri="{9D8B030D-6E8A-4147-A177-3AD203B41FA5}">
                      <a16:colId xmlns:a16="http://schemas.microsoft.com/office/drawing/2014/main" val="3874264940"/>
                    </a:ext>
                  </a:extLst>
                </a:gridCol>
              </a:tblGrid>
              <a:tr h="521961">
                <a:tc>
                  <a:txBody>
                    <a:bodyPr/>
                    <a:lstStyle/>
                    <a:p>
                      <a:r>
                        <a:rPr lang="ja-jp" dirty="0">
                          <a:latin typeface="+mn-lt"/>
                          <a:ea typeface="Meiryo" panose="020B0604030504040204" pitchFamily="34" charset="-128"/>
                          <a:cs typeface="Meiryo" panose="020B0604030504040204" pitchFamily="34" charset="-128"/>
                        </a:rPr>
                        <a:t>タスク</a:t>
                      </a:r>
                    </a:p>
                  </a:txBody>
                  <a:tcPr/>
                </a:tc>
                <a:tc>
                  <a:txBody>
                    <a:bodyPr/>
                    <a:lstStyle/>
                    <a:p>
                      <a:r>
                        <a:rPr lang="ja-jp" dirty="0"/>
                        <a:t>HTTP </a:t>
                      </a:r>
                      <a:r>
                        <a:rPr lang="ja-jp" dirty="0">
                          <a:latin typeface="Meiryo" panose="020B0604030504040204" pitchFamily="34" charset="-128"/>
                          <a:ea typeface="Meiryo" panose="020B0604030504040204" pitchFamily="34" charset="-128"/>
                          <a:cs typeface="Meiryo" panose="020B0604030504040204" pitchFamily="34" charset="-128"/>
                        </a:rPr>
                        <a:t>要求</a:t>
                      </a:r>
                    </a:p>
                  </a:txBody>
                  <a:tcPr/>
                </a:tc>
                <a:extLst>
                  <a:ext uri="{0D108BD9-81ED-4DB2-BD59-A6C34878D82A}">
                    <a16:rowId xmlns:a16="http://schemas.microsoft.com/office/drawing/2014/main" val="358634961"/>
                  </a:ext>
                </a:extLst>
              </a:tr>
              <a:tr h="1673134">
                <a:tc>
                  <a:txBody>
                    <a:bodyPr/>
                    <a:lstStyle/>
                    <a:p>
                      <a:r>
                        <a:rPr lang="ja-jp" dirty="0">
                          <a:latin typeface="+mn-lt"/>
                          <a:ea typeface="Meiryo" panose="020B0604030504040204" pitchFamily="34" charset="-128"/>
                          <a:cs typeface="Meiryo" panose="020B0604030504040204" pitchFamily="34" charset="-128"/>
                        </a:rPr>
                        <a:t>グループを作成する</a:t>
                      </a:r>
                    </a:p>
                  </a:txBody>
                  <a:tcPr/>
                </a:tc>
                <a:tc>
                  <a:txBody>
                    <a:bodyPr/>
                    <a:lstStyle/>
                    <a:p>
                      <a:r>
                        <a:rPr lang="ja-jp" sz="1800">
                          <a:solidFill>
                            <a:srgbClr val="0000FF"/>
                          </a:solidFill>
                          <a:latin typeface="Lucida Console" panose="020B0609040504020204" pitchFamily="49" charset="0"/>
                        </a:rPr>
                        <a:t>POST /groups</a:t>
                      </a:r>
                    </a:p>
                    <a:p>
                      <a:endParaRPr lang="en-US"/>
                    </a:p>
                  </a:txBody>
                  <a:tcPr/>
                </a:tc>
                <a:extLst>
                  <a:ext uri="{0D108BD9-81ED-4DB2-BD59-A6C34878D82A}">
                    <a16:rowId xmlns:a16="http://schemas.microsoft.com/office/drawing/2014/main" val="1819989729"/>
                  </a:ext>
                </a:extLst>
              </a:tr>
              <a:tr h="521961">
                <a:tc>
                  <a:txBody>
                    <a:bodyPr/>
                    <a:lstStyle/>
                    <a:p>
                      <a:r>
                        <a:rPr lang="ja-jp" dirty="0">
                          <a:latin typeface="+mn-lt"/>
                          <a:ea typeface="Meiryo" panose="020B0604030504040204" pitchFamily="34" charset="-128"/>
                          <a:cs typeface="Meiryo" panose="020B0604030504040204" pitchFamily="34" charset="-128"/>
                        </a:rPr>
                        <a:t>グループでチームを作成</a:t>
                      </a:r>
                      <a:br>
                        <a:rPr lang="en-US" altLang="ja-JP">
                          <a:latin typeface="+mn-lt"/>
                          <a:ea typeface="Meiryo" panose="020B0604030504040204" pitchFamily="34" charset="-128"/>
                          <a:cs typeface="Meiryo" panose="020B0604030504040204" pitchFamily="34" charset="-128"/>
                        </a:rPr>
                      </a:br>
                      <a:r>
                        <a:rPr lang="ja-jp">
                          <a:latin typeface="+mn-lt"/>
                          <a:ea typeface="Meiryo" panose="020B0604030504040204" pitchFamily="34" charset="-128"/>
                          <a:cs typeface="Meiryo" panose="020B0604030504040204" pitchFamily="34" charset="-128"/>
                        </a:rPr>
                        <a:t>す</a:t>
                      </a:r>
                      <a:r>
                        <a:rPr lang="ja-jp" dirty="0">
                          <a:latin typeface="+mn-lt"/>
                          <a:ea typeface="Meiryo" panose="020B0604030504040204" pitchFamily="34" charset="-128"/>
                          <a:cs typeface="Meiryo" panose="020B0604030504040204" pitchFamily="34" charset="-128"/>
                        </a:rPr>
                        <a:t>る</a:t>
                      </a:r>
                    </a:p>
                  </a:txBody>
                  <a:tcPr/>
                </a:tc>
                <a:tc>
                  <a:txBody>
                    <a:bodyPr/>
                    <a:lstStyle/>
                    <a:p>
                      <a:r>
                        <a:rPr lang="ja-jp" sz="1800">
                          <a:solidFill>
                            <a:srgbClr val="0000FF"/>
                          </a:solidFill>
                          <a:latin typeface="Lucida Console" panose="020B0609040504020204" pitchFamily="49" charset="0"/>
                        </a:rPr>
                        <a:t>PUT /groups/{id}/team</a:t>
                      </a:r>
                    </a:p>
                    <a:p>
                      <a:endParaRPr lang="en-US"/>
                    </a:p>
                  </a:txBody>
                  <a:tcPr/>
                </a:tc>
                <a:extLst>
                  <a:ext uri="{0D108BD9-81ED-4DB2-BD59-A6C34878D82A}">
                    <a16:rowId xmlns:a16="http://schemas.microsoft.com/office/drawing/2014/main" val="1649532655"/>
                  </a:ext>
                </a:extLst>
              </a:tr>
              <a:tr h="521961">
                <a:tc>
                  <a:txBody>
                    <a:bodyPr/>
                    <a:lstStyle/>
                    <a:p>
                      <a:r>
                        <a:rPr lang="ja-jp" dirty="0">
                          <a:latin typeface="+mn-lt"/>
                          <a:ea typeface="Meiryo" panose="020B0604030504040204" pitchFamily="34" charset="-128"/>
                          <a:cs typeface="Meiryo" panose="020B0604030504040204" pitchFamily="34" charset="-128"/>
                        </a:rPr>
                        <a:t>グループを削除する</a:t>
                      </a:r>
                    </a:p>
                  </a:txBody>
                  <a:tcPr/>
                </a:tc>
                <a:tc>
                  <a:txBody>
                    <a:bodyPr/>
                    <a:lstStyle/>
                    <a:p>
                      <a:r>
                        <a:rPr lang="ja-jp" sz="1800" dirty="0">
                          <a:solidFill>
                            <a:srgbClr val="0000FF"/>
                          </a:solidFill>
                          <a:latin typeface="Lucida Console" panose="020B0609040504020204" pitchFamily="49" charset="0"/>
                        </a:rPr>
                        <a:t>DELETE https://graph.microsoft.com/v1.0/groups/{ID}</a:t>
                      </a:r>
                    </a:p>
                    <a:p>
                      <a:endParaRPr lang="en-US" dirty="0"/>
                    </a:p>
                  </a:txBody>
                  <a:tcPr/>
                </a:tc>
                <a:extLst>
                  <a:ext uri="{0D108BD9-81ED-4DB2-BD59-A6C34878D82A}">
                    <a16:rowId xmlns:a16="http://schemas.microsoft.com/office/drawing/2014/main" val="2330276210"/>
                  </a:ext>
                </a:extLst>
              </a:tr>
            </a:tbl>
          </a:graphicData>
        </a:graphic>
      </p:graphicFrame>
    </p:spTree>
    <p:extLst>
      <p:ext uri="{BB962C8B-B14F-4D97-AF65-F5344CB8AC3E}">
        <p14:creationId xmlns:p14="http://schemas.microsoft.com/office/powerpoint/2010/main" val="298871359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25A5030-B163-4043-9BEC-A912F8D8C490}"/>
              </a:ext>
            </a:extLst>
          </p:cNvPr>
          <p:cNvSpPr>
            <a:spLocks noGrp="1"/>
          </p:cNvSpPr>
          <p:nvPr>
            <p:ph type="title"/>
          </p:nvPr>
        </p:nvSpPr>
        <p:spPr/>
        <p:txBody>
          <a:bodyPr/>
          <a:lstStyle/>
          <a:p>
            <a:r>
              <a:rPr lang="ja-jp" b="1" dirty="0"/>
              <a:t>Microsoft Graph にアクセスする</a:t>
            </a:r>
          </a:p>
        </p:txBody>
      </p:sp>
      <p:sp>
        <p:nvSpPr>
          <p:cNvPr id="5" name="Text Placeholder 4">
            <a:extLst>
              <a:ext uri="{FF2B5EF4-FFF2-40B4-BE49-F238E27FC236}">
                <a16:creationId xmlns:a16="http://schemas.microsoft.com/office/drawing/2014/main" id="{6DD03C5D-126E-44B5-9C9C-150639DA56BD}"/>
              </a:ext>
            </a:extLst>
          </p:cNvPr>
          <p:cNvSpPr>
            <a:spLocks noGrp="1"/>
          </p:cNvSpPr>
          <p:nvPr>
            <p:ph type="body" sz="quarter" idx="10"/>
          </p:nvPr>
        </p:nvSpPr>
        <p:spPr>
          <a:xfrm>
            <a:off x="586390" y="1434370"/>
            <a:ext cx="11018520" cy="3644075"/>
          </a:xfrm>
        </p:spPr>
        <p:txBody>
          <a:bodyPr/>
          <a:lstStyle/>
          <a:p>
            <a:pPr marL="228600" indent="-228600">
              <a:buFont typeface="Wingdings" panose="05000000000000000000" pitchFamily="2" charset="2"/>
              <a:buChar char=""/>
            </a:pPr>
            <a:r>
              <a:rPr lang="ja-jp" b="1" dirty="0">
                <a:latin typeface="+mj-lt"/>
                <a:ea typeface="Meiryo" panose="020B0604030504040204" pitchFamily="34" charset="-128"/>
                <a:cs typeface="Meiryo" panose="020B0604030504040204" pitchFamily="34" charset="-128"/>
              </a:rPr>
              <a:t>Microsoft Graph REST API を使用する: </a:t>
            </a:r>
            <a:r>
              <a:rPr lang="ja-jp" dirty="0">
                <a:ea typeface="Meiryo" panose="020B0604030504040204" pitchFamily="34" charset="-128"/>
                <a:cs typeface="Meiryo" panose="020B0604030504040204" pitchFamily="34" charset="-128"/>
              </a:rPr>
              <a:t>使い慣れたプラットフォーム、フレームワーク、プログラミング言語を使用して、一般的な HTTP 要求を発行し、HTTP 応答を処理します。</a:t>
            </a:r>
            <a:endParaRPr lang="en-US" b="1" dirty="0">
              <a:ea typeface="Meiryo" panose="020B0604030504040204" pitchFamily="34" charset="-128"/>
              <a:cs typeface="Meiryo" panose="020B0604030504040204" pitchFamily="34" charset="-128"/>
            </a:endParaRPr>
          </a:p>
          <a:p>
            <a:pPr marL="228600" indent="-228600">
              <a:buFont typeface="Wingdings" panose="05000000000000000000" pitchFamily="2" charset="2"/>
              <a:buChar char=""/>
            </a:pPr>
            <a:r>
              <a:rPr lang="ja-jp" b="1" dirty="0">
                <a:latin typeface="+mj-lt"/>
                <a:ea typeface="Meiryo" panose="020B0604030504040204" pitchFamily="34" charset="-128"/>
                <a:cs typeface="Meiryo" panose="020B0604030504040204" pitchFamily="34" charset="-128"/>
              </a:rPr>
              <a:t>Microsoft Graph ネイティブ SDK を使用する: </a:t>
            </a:r>
            <a:r>
              <a:rPr lang="ja-jp" dirty="0">
                <a:ea typeface="Meiryo" panose="020B0604030504040204" pitchFamily="34" charset="-128"/>
                <a:cs typeface="Meiryo" panose="020B0604030504040204" pitchFamily="34" charset="-128"/>
              </a:rPr>
              <a:t>HTTP 要求の構築と処理の詳細を抽象化します</a:t>
            </a:r>
          </a:p>
          <a:p>
            <a:pPr marL="228600" indent="-228600">
              <a:buFont typeface="Wingdings" panose="05000000000000000000" pitchFamily="2" charset="2"/>
              <a:buChar char=""/>
            </a:pPr>
            <a:r>
              <a:rPr lang="ja-jp" dirty="0">
                <a:ea typeface="Meiryo" panose="020B0604030504040204" pitchFamily="34" charset="-128"/>
                <a:cs typeface="Meiryo" panose="020B0604030504040204" pitchFamily="34" charset="-128"/>
              </a:rPr>
              <a:t>認証オプション:</a:t>
            </a:r>
          </a:p>
          <a:p>
            <a:pPr marL="457200" lvl="1" indent="-228600">
              <a:buFont typeface="Wingdings" panose="05000000000000000000" pitchFamily="2" charset="2"/>
              <a:buChar char=""/>
            </a:pPr>
            <a:r>
              <a:rPr lang="ja-jp" sz="2400" b="1" dirty="0">
                <a:latin typeface="+mj-lt"/>
                <a:ea typeface="Meiryo" panose="020B0604030504040204" pitchFamily="34" charset="-128"/>
                <a:cs typeface="Meiryo" panose="020B0604030504040204" pitchFamily="34" charset="-128"/>
              </a:rPr>
              <a:t>Azure AD アカウント: </a:t>
            </a:r>
            <a:r>
              <a:rPr lang="ja-jp" sz="2400" dirty="0">
                <a:ea typeface="Meiryo" panose="020B0604030504040204" pitchFamily="34" charset="-128"/>
                <a:cs typeface="Meiryo" panose="020B0604030504040204" pitchFamily="34" charset="-128"/>
              </a:rPr>
              <a:t>M365 と O365 のリソース</a:t>
            </a:r>
          </a:p>
          <a:p>
            <a:pPr marL="457200" lvl="1" indent="-228600">
              <a:buFont typeface="Wingdings" panose="05000000000000000000" pitchFamily="2" charset="2"/>
              <a:buChar char=""/>
            </a:pPr>
            <a:r>
              <a:rPr lang="ja-jp" sz="2400" b="1" dirty="0">
                <a:latin typeface="+mj-lt"/>
                <a:ea typeface="Meiryo" panose="020B0604030504040204" pitchFamily="34" charset="-128"/>
                <a:cs typeface="Meiryo" panose="020B0604030504040204" pitchFamily="34" charset="-128"/>
              </a:rPr>
              <a:t>Microsoft アカウント: </a:t>
            </a:r>
            <a:r>
              <a:rPr lang="ja-jp" sz="2400" dirty="0">
                <a:ea typeface="Meiryo" panose="020B0604030504040204" pitchFamily="34" charset="-128"/>
                <a:cs typeface="Meiryo" panose="020B0604030504040204" pitchFamily="34" charset="-128"/>
              </a:rPr>
              <a:t>コンシューマー リソース</a:t>
            </a:r>
            <a:endParaRPr lang="en-US" sz="2400" b="1" dirty="0">
              <a:ea typeface="Meiryo" panose="020B0604030504040204" pitchFamily="34" charset="-128"/>
              <a:cs typeface="Meiryo" panose="020B0604030504040204" pitchFamily="34" charset="-128"/>
            </a:endParaRPr>
          </a:p>
        </p:txBody>
      </p:sp>
    </p:spTree>
    <p:extLst>
      <p:ext uri="{BB962C8B-B14F-4D97-AF65-F5344CB8AC3E}">
        <p14:creationId xmlns:p14="http://schemas.microsoft.com/office/powerpoint/2010/main" val="269553653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25A5030-B163-4043-9BEC-A912F8D8C490}"/>
              </a:ext>
            </a:extLst>
          </p:cNvPr>
          <p:cNvSpPr>
            <a:spLocks noGrp="1"/>
          </p:cNvSpPr>
          <p:nvPr>
            <p:ph type="title"/>
          </p:nvPr>
        </p:nvSpPr>
        <p:spPr/>
        <p:txBody>
          <a:bodyPr/>
          <a:lstStyle/>
          <a:p>
            <a:r>
              <a:rPr lang="ja-jp" b="1" dirty="0">
                <a:ea typeface="Meiryo" panose="020B0604030504040204" pitchFamily="34" charset="-128"/>
                <a:cs typeface="Meiryo" panose="020B0604030504040204" pitchFamily="34" charset="-128"/>
              </a:rPr>
              <a:t>Microsoft Graph API を使う</a:t>
            </a:r>
          </a:p>
        </p:txBody>
      </p:sp>
      <p:sp>
        <p:nvSpPr>
          <p:cNvPr id="5" name="Text Placeholder 4">
            <a:extLst>
              <a:ext uri="{FF2B5EF4-FFF2-40B4-BE49-F238E27FC236}">
                <a16:creationId xmlns:a16="http://schemas.microsoft.com/office/drawing/2014/main" id="{6DD03C5D-126E-44B5-9C9C-150639DA56BD}"/>
              </a:ext>
            </a:extLst>
          </p:cNvPr>
          <p:cNvSpPr>
            <a:spLocks noGrp="1"/>
          </p:cNvSpPr>
          <p:nvPr>
            <p:ph type="body" sz="quarter" idx="10"/>
          </p:nvPr>
        </p:nvSpPr>
        <p:spPr>
          <a:xfrm>
            <a:off x="586390" y="1434370"/>
            <a:ext cx="11018520" cy="3422475"/>
          </a:xfrm>
        </p:spPr>
        <p:txBody>
          <a:bodyPr/>
          <a:lstStyle/>
          <a:p>
            <a:pPr lvl="2" indent="-228600">
              <a:buFont typeface="Wingdings" panose="05000000000000000000" pitchFamily="2" charset="2"/>
              <a:buChar char=""/>
            </a:pPr>
            <a:r>
              <a:rPr lang="ja-jp" sz="2800" b="1" dirty="0">
                <a:latin typeface="+mj-lt"/>
                <a:ea typeface="Meiryo" panose="020B0604030504040204" pitchFamily="34" charset="-128"/>
                <a:cs typeface="Meiryo" panose="020B0604030504040204" pitchFamily="34" charset="-128"/>
              </a:rPr>
              <a:t>Microsoft Graph エクスプローラー</a:t>
            </a:r>
            <a:r>
              <a:rPr lang="ja-jp" sz="2800" dirty="0">
                <a:ea typeface="Meiryo" panose="020B0604030504040204" pitchFamily="34" charset="-128"/>
                <a:cs typeface="Meiryo" panose="020B0604030504040204" pitchFamily="34" charset="-128"/>
              </a:rPr>
              <a:t>を使用してテストする</a:t>
            </a:r>
          </a:p>
          <a:p>
            <a:pPr lvl="2" indent="-228600">
              <a:buFont typeface="Wingdings" panose="05000000000000000000" pitchFamily="2" charset="2"/>
              <a:buChar char=""/>
            </a:pPr>
            <a:r>
              <a:rPr lang="ja-jp" sz="2800" dirty="0">
                <a:ea typeface="Meiryo" panose="020B0604030504040204" pitchFamily="34" charset="-128"/>
                <a:cs typeface="Meiryo" panose="020B0604030504040204" pitchFamily="34" charset="-128"/>
              </a:rPr>
              <a:t>要求:</a:t>
            </a:r>
          </a:p>
          <a:p>
            <a:pPr marL="457200" lvl="3"/>
            <a:r>
              <a:rPr lang="ja-jp" sz="2000" dirty="0">
                <a:ea typeface="Meiryo" panose="020B0604030504040204" pitchFamily="34" charset="-128"/>
                <a:cs typeface="Meiryo" panose="020B0604030504040204" pitchFamily="34" charset="-128"/>
              </a:rPr>
              <a:t>	{</a:t>
            </a:r>
            <a:r>
              <a:rPr lang="ja-jp" sz="2000" b="1" dirty="0">
                <a:ea typeface="Meiryo" panose="020B0604030504040204" pitchFamily="34" charset="-128"/>
                <a:cs typeface="Meiryo" panose="020B0604030504040204" pitchFamily="34" charset="-128"/>
              </a:rPr>
              <a:t>HTTP method</a:t>
            </a:r>
            <a:r>
              <a:rPr lang="ja-jp" sz="2000" dirty="0">
                <a:ea typeface="Meiryo" panose="020B0604030504040204" pitchFamily="34" charset="-128"/>
                <a:cs typeface="Meiryo" panose="020B0604030504040204" pitchFamily="34" charset="-128"/>
              </a:rPr>
              <a:t>}https://graph.microsoft.com/{</a:t>
            </a:r>
            <a:r>
              <a:rPr lang="ja-jp" sz="2000" b="1" dirty="0">
                <a:ea typeface="Meiryo" panose="020B0604030504040204" pitchFamily="34" charset="-128"/>
                <a:cs typeface="Meiryo" panose="020B0604030504040204" pitchFamily="34" charset="-128"/>
              </a:rPr>
              <a:t>version</a:t>
            </a:r>
            <a:r>
              <a:rPr lang="ja-jp" sz="2000" dirty="0">
                <a:ea typeface="Meiryo" panose="020B0604030504040204" pitchFamily="34" charset="-128"/>
                <a:cs typeface="Meiryo" panose="020B0604030504040204" pitchFamily="34" charset="-128"/>
              </a:rPr>
              <a:t>}/{</a:t>
            </a:r>
            <a:r>
              <a:rPr lang="ja-jp" sz="2000" b="1" dirty="0">
                <a:ea typeface="Meiryo" panose="020B0604030504040204" pitchFamily="34" charset="-128"/>
                <a:cs typeface="Meiryo" panose="020B0604030504040204" pitchFamily="34" charset="-128"/>
              </a:rPr>
              <a:t>resource</a:t>
            </a:r>
            <a:r>
              <a:rPr lang="ja-jp" sz="2000" dirty="0">
                <a:ea typeface="Meiryo" panose="020B0604030504040204" pitchFamily="34" charset="-128"/>
                <a:cs typeface="Meiryo" panose="020B0604030504040204" pitchFamily="34" charset="-128"/>
              </a:rPr>
              <a:t>}?{</a:t>
            </a:r>
            <a:r>
              <a:rPr lang="ja-jp" sz="2000" b="1" dirty="0">
                <a:ea typeface="Meiryo" panose="020B0604030504040204" pitchFamily="34" charset="-128"/>
                <a:cs typeface="Meiryo" panose="020B0604030504040204" pitchFamily="34" charset="-128"/>
              </a:rPr>
              <a:t>query-parameters</a:t>
            </a:r>
            <a:r>
              <a:rPr lang="ja-jp" sz="2000" dirty="0">
                <a:ea typeface="Meiryo" panose="020B0604030504040204" pitchFamily="34" charset="-128"/>
                <a:cs typeface="Meiryo" panose="020B0604030504040204" pitchFamily="34" charset="-128"/>
              </a:rPr>
              <a:t>}</a:t>
            </a:r>
            <a:endParaRPr lang="en-US" sz="2600" dirty="0">
              <a:ea typeface="Meiryo" panose="020B0604030504040204" pitchFamily="34" charset="-128"/>
              <a:cs typeface="Meiryo" panose="020B0604030504040204" pitchFamily="34" charset="-128"/>
            </a:endParaRPr>
          </a:p>
          <a:p>
            <a:pPr lvl="2" indent="-228600">
              <a:buFont typeface="Wingdings" panose="05000000000000000000" pitchFamily="2" charset="2"/>
              <a:buChar char=""/>
            </a:pPr>
            <a:r>
              <a:rPr lang="ja-jp" sz="2800" dirty="0">
                <a:ea typeface="Meiryo" panose="020B0604030504040204" pitchFamily="34" charset="-128"/>
                <a:cs typeface="Meiryo" panose="020B0604030504040204" pitchFamily="34" charset="-128"/>
              </a:rPr>
              <a:t>応答:</a:t>
            </a:r>
          </a:p>
          <a:p>
            <a:pPr lvl="3" indent="-228600">
              <a:buFont typeface="Wingdings" panose="05000000000000000000" pitchFamily="2" charset="2"/>
              <a:buChar char=""/>
            </a:pPr>
            <a:r>
              <a:rPr lang="ja-jp" sz="2400" dirty="0">
                <a:ea typeface="Meiryo" panose="020B0604030504040204" pitchFamily="34" charset="-128"/>
                <a:cs typeface="Meiryo" panose="020B0604030504040204" pitchFamily="34" charset="-128"/>
              </a:rPr>
              <a:t>状態コード</a:t>
            </a:r>
          </a:p>
          <a:p>
            <a:pPr lvl="3" indent="-228600">
              <a:buFont typeface="Wingdings" panose="05000000000000000000" pitchFamily="2" charset="2"/>
              <a:buChar char=""/>
            </a:pPr>
            <a:r>
              <a:rPr lang="ja-jp" sz="2400" dirty="0">
                <a:ea typeface="Meiryo" panose="020B0604030504040204" pitchFamily="34" charset="-128"/>
                <a:cs typeface="Meiryo" panose="020B0604030504040204" pitchFamily="34" charset="-128"/>
              </a:rPr>
              <a:t>応答メッセージ</a:t>
            </a:r>
          </a:p>
          <a:p>
            <a:pPr lvl="3" indent="-228600">
              <a:buFont typeface="Wingdings" panose="05000000000000000000" pitchFamily="2" charset="2"/>
              <a:buChar char=""/>
            </a:pPr>
            <a:r>
              <a:rPr lang="ja-jp" sz="2400" dirty="0">
                <a:ea typeface="Meiryo" panose="020B0604030504040204" pitchFamily="34" charset="-128"/>
                <a:cs typeface="Meiryo" panose="020B0604030504040204" pitchFamily="34" charset="-128"/>
              </a:rPr>
              <a:t>nextLink</a:t>
            </a:r>
            <a:endParaRPr lang="en-US" sz="2400" dirty="0">
              <a:ea typeface="Meiryo" panose="020B0604030504040204" pitchFamily="34" charset="-128"/>
              <a:cs typeface="Meiryo" panose="020B0604030504040204" pitchFamily="34" charset="-128"/>
            </a:endParaRPr>
          </a:p>
          <a:p>
            <a:pPr lvl="3" indent="-228600">
              <a:buFont typeface="Wingdings" panose="05000000000000000000" pitchFamily="2" charset="2"/>
              <a:buChar char=""/>
            </a:pPr>
            <a:endParaRPr lang="en-US" dirty="0">
              <a:ea typeface="Meiryo" panose="020B0604030504040204" pitchFamily="34" charset="-128"/>
              <a:cs typeface="Meiryo" panose="020B0604030504040204" pitchFamily="34" charset="-128"/>
            </a:endParaRPr>
          </a:p>
        </p:txBody>
      </p:sp>
    </p:spTree>
    <p:extLst>
      <p:ext uri="{BB962C8B-B14F-4D97-AF65-F5344CB8AC3E}">
        <p14:creationId xmlns:p14="http://schemas.microsoft.com/office/powerpoint/2010/main" val="286795511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a:xfrm>
            <a:off x="731345" y="3455793"/>
            <a:ext cx="6672345" cy="1107996"/>
          </a:xfrm>
        </p:spPr>
        <p:txBody>
          <a:bodyPr/>
          <a:lstStyle/>
          <a:p>
            <a:r>
              <a:rPr lang="ja-jp" b="1" dirty="0">
                <a:latin typeface="Meiryo" panose="020B0604030504040204" pitchFamily="34" charset="-128"/>
                <a:ea typeface="Meiryo" panose="020B0604030504040204" pitchFamily="34" charset="-128"/>
                <a:cs typeface="Meiryo" panose="020B0604030504040204" pitchFamily="34" charset="-128"/>
              </a:rPr>
              <a:t>クエリ パラメーターを使ってデータの使用を最適化する</a:t>
            </a:r>
          </a:p>
        </p:txBody>
      </p:sp>
    </p:spTree>
    <p:extLst>
      <p:ext uri="{BB962C8B-B14F-4D97-AF65-F5344CB8AC3E}">
        <p14:creationId xmlns:p14="http://schemas.microsoft.com/office/powerpoint/2010/main" val="2348180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192DF-2051-402C-9326-236D8A4617C5}"/>
              </a:ext>
            </a:extLst>
          </p:cNvPr>
          <p:cNvSpPr>
            <a:spLocks noGrp="1"/>
          </p:cNvSpPr>
          <p:nvPr>
            <p:ph type="title"/>
          </p:nvPr>
        </p:nvSpPr>
        <p:spPr>
          <a:xfrm>
            <a:off x="588263" y="457200"/>
            <a:ext cx="11018520" cy="553998"/>
          </a:xfrm>
        </p:spPr>
        <p:txBody>
          <a:bodyPr>
            <a:normAutofit/>
          </a:bodyPr>
          <a:lstStyle/>
          <a:p>
            <a:r>
              <a:rPr lang="ja-jp" b="1" dirty="0">
                <a:latin typeface="+mn-lt"/>
                <a:ea typeface="Meiryo" panose="020B0604030504040204" pitchFamily="34" charset="-128"/>
                <a:cs typeface="Meiryo" panose="020B0604030504040204" pitchFamily="34" charset="-128"/>
              </a:rPr>
              <a:t>クエリ パラメーターの概要</a:t>
            </a:r>
          </a:p>
        </p:txBody>
      </p:sp>
      <p:sp>
        <p:nvSpPr>
          <p:cNvPr id="3" name="Text Placeholder 2">
            <a:extLst>
              <a:ext uri="{FF2B5EF4-FFF2-40B4-BE49-F238E27FC236}">
                <a16:creationId xmlns:a16="http://schemas.microsoft.com/office/drawing/2014/main" id="{842D4BEF-3207-42E1-A211-A3D8FEEA6A97}"/>
              </a:ext>
            </a:extLst>
          </p:cNvPr>
          <p:cNvSpPr>
            <a:spLocks noGrp="1"/>
          </p:cNvSpPr>
          <p:nvPr>
            <p:ph type="body" sz="quarter" idx="10"/>
          </p:nvPr>
        </p:nvSpPr>
        <p:spPr>
          <a:xfrm>
            <a:off x="584200" y="1435497"/>
            <a:ext cx="11018520" cy="3890296"/>
          </a:xfrm>
        </p:spPr>
        <p:txBody>
          <a:bodyPr/>
          <a:lstStyle/>
          <a:p>
            <a:r>
              <a:rPr lang="ja-jp" dirty="0">
                <a:ea typeface="Meiryo" panose="020B0604030504040204" pitchFamily="34" charset="-128"/>
                <a:cs typeface="Meiryo" panose="020B0604030504040204" pitchFamily="34" charset="-128"/>
              </a:rPr>
              <a:t>Microsoft Graph API では、OData プロトコルのクエリ パラメーターの多くが実装されています。</a:t>
            </a:r>
          </a:p>
          <a:p>
            <a:r>
              <a:rPr lang="ja-jp" sz="2800" dirty="0">
                <a:ea typeface="Meiryo" panose="020B0604030504040204" pitchFamily="34" charset="-128"/>
                <a:cs typeface="Meiryo" panose="020B0604030504040204" pitchFamily="34" charset="-128"/>
              </a:rPr>
              <a:t>クエリ パラメーターを使用してできること:</a:t>
            </a:r>
          </a:p>
          <a:p>
            <a:pPr lvl="1"/>
            <a:r>
              <a:rPr lang="ja-jp" dirty="0">
                <a:ea typeface="Meiryo" panose="020B0604030504040204" pitchFamily="34" charset="-128"/>
                <a:cs typeface="Meiryo" panose="020B0604030504040204" pitchFamily="34" charset="-128"/>
              </a:rPr>
              <a:t>結果を並べ替える</a:t>
            </a:r>
          </a:p>
          <a:p>
            <a:pPr lvl="1"/>
            <a:r>
              <a:rPr lang="ja-jp" dirty="0">
                <a:ea typeface="Meiryo" panose="020B0604030504040204" pitchFamily="34" charset="-128"/>
                <a:cs typeface="Meiryo" panose="020B0604030504040204" pitchFamily="34" charset="-128"/>
              </a:rPr>
              <a:t>結果の数を制限する</a:t>
            </a:r>
          </a:p>
          <a:p>
            <a:pPr lvl="1"/>
            <a:r>
              <a:rPr lang="ja-jp" dirty="0">
                <a:ea typeface="Meiryo" panose="020B0604030504040204" pitchFamily="34" charset="-128"/>
                <a:cs typeface="Meiryo" panose="020B0604030504040204" pitchFamily="34" charset="-128"/>
              </a:rPr>
              <a:t>リソースを検索する</a:t>
            </a:r>
          </a:p>
          <a:p>
            <a:pPr lvl="1"/>
            <a:r>
              <a:rPr lang="ja-jp" dirty="0">
                <a:ea typeface="Meiryo" panose="020B0604030504040204" pitchFamily="34" charset="-128"/>
                <a:cs typeface="Meiryo" panose="020B0604030504040204" pitchFamily="34" charset="-128"/>
              </a:rPr>
              <a:t>特定のデータ プロパティを選択する</a:t>
            </a:r>
          </a:p>
          <a:p>
            <a:pPr lvl="1"/>
            <a:r>
              <a:rPr lang="ja-jp" dirty="0">
                <a:ea typeface="Meiryo" panose="020B0604030504040204" pitchFamily="34" charset="-128"/>
                <a:cs typeface="Meiryo" panose="020B0604030504040204" pitchFamily="34" charset="-128"/>
              </a:rPr>
              <a:t>データをフィルター処理する</a:t>
            </a:r>
          </a:p>
          <a:p>
            <a:pPr marL="228600" lvl="1" indent="0">
              <a:buNone/>
            </a:pPr>
            <a:endParaRPr lang="en-US" dirty="0">
              <a:ea typeface="Meiryo" panose="020B0604030504040204" pitchFamily="34" charset="-128"/>
              <a:cs typeface="Meiryo" panose="020B0604030504040204" pitchFamily="34" charset="-128"/>
            </a:endParaRPr>
          </a:p>
          <a:p>
            <a:pPr lvl="2" fontAlgn="t"/>
            <a:endParaRPr lang="en-US" dirty="0">
              <a:ea typeface="Meiryo" panose="020B0604030504040204" pitchFamily="34" charset="-128"/>
              <a:cs typeface="Meiryo" panose="020B0604030504040204" pitchFamily="34" charset="-128"/>
            </a:endParaRPr>
          </a:p>
        </p:txBody>
      </p:sp>
    </p:spTree>
    <p:extLst>
      <p:ext uri="{BB962C8B-B14F-4D97-AF65-F5344CB8AC3E}">
        <p14:creationId xmlns:p14="http://schemas.microsoft.com/office/powerpoint/2010/main" val="178130983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ja-jp" b="1" dirty="0">
                <a:ea typeface="Meiryo" panose="020B0604030504040204" pitchFamily="34" charset="-128"/>
                <a:cs typeface="Meiryo" panose="020B0604030504040204" pitchFamily="34" charset="-128"/>
              </a:rPr>
              <a:t>$select クエリ パラメーター</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8263" y="1435497"/>
            <a:ext cx="10673606" cy="4407360"/>
          </a:xfrm>
        </p:spPr>
        <p:txBody>
          <a:bodyPr/>
          <a:lstStyle/>
          <a:p>
            <a:pPr marL="0" lvl="1" indent="0">
              <a:buNone/>
            </a:pPr>
            <a:r>
              <a:rPr lang="ja-jp" sz="2800" dirty="0">
                <a:ea typeface="Meiryo" panose="020B0604030504040204" pitchFamily="34" charset="-128"/>
                <a:cs typeface="Meiryo" panose="020B0604030504040204" pitchFamily="34" charset="-128"/>
              </a:rPr>
              <a:t>$select を使用してできること:</a:t>
            </a:r>
          </a:p>
          <a:p>
            <a:pPr lvl="1" indent="-457200"/>
            <a:r>
              <a:rPr lang="ja-jp" sz="2800" dirty="0">
                <a:ea typeface="Meiryo" panose="020B0604030504040204" pitchFamily="34" charset="-128"/>
                <a:cs typeface="Meiryo" panose="020B0604030504040204" pitchFamily="34" charset="-128"/>
              </a:rPr>
              <a:t>必要なデータのみを取得する</a:t>
            </a:r>
          </a:p>
          <a:p>
            <a:pPr lvl="1" indent="-457200"/>
            <a:r>
              <a:rPr lang="ja-jp" sz="2800" dirty="0">
                <a:ea typeface="Meiryo" panose="020B0604030504040204" pitchFamily="34" charset="-128"/>
                <a:cs typeface="Meiryo" panose="020B0604030504040204" pitchFamily="34" charset="-128"/>
              </a:rPr>
              <a:t>既定では返されないプロパティを取得する</a:t>
            </a:r>
          </a:p>
          <a:p>
            <a:pPr marL="0" lvl="1" indent="0">
              <a:buNone/>
            </a:pPr>
            <a:endParaRPr lang="en-US" sz="2800" dirty="0">
              <a:ea typeface="Meiryo" panose="020B0604030504040204" pitchFamily="34" charset="-128"/>
              <a:cs typeface="Meiryo" panose="020B0604030504040204" pitchFamily="34" charset="-128"/>
            </a:endParaRPr>
          </a:p>
          <a:p>
            <a:pPr marL="0" lvl="1" indent="0">
              <a:buNone/>
            </a:pPr>
            <a:r>
              <a:rPr lang="ja-jp" sz="2800" dirty="0">
                <a:ea typeface="Meiryo" panose="020B0604030504040204" pitchFamily="34" charset="-128"/>
                <a:cs typeface="Meiryo" panose="020B0604030504040204" pitchFamily="34" charset="-128"/>
              </a:rPr>
              <a:t>サインインしているユーザーの </a:t>
            </a:r>
            <a:r>
              <a:rPr lang="ja-jp" sz="2800" i="1" dirty="0">
                <a:ea typeface="Meiryo" panose="020B0604030504040204" pitchFamily="34" charset="-128"/>
                <a:cs typeface="Meiryo" panose="020B0604030504040204" pitchFamily="34" charset="-128"/>
              </a:rPr>
              <a:t>from </a:t>
            </a:r>
            <a:r>
              <a:rPr lang="ja-jp" sz="2800" dirty="0">
                <a:ea typeface="Meiryo" panose="020B0604030504040204" pitchFamily="34" charset="-128"/>
                <a:cs typeface="Meiryo" panose="020B0604030504040204" pitchFamily="34" charset="-128"/>
              </a:rPr>
              <a:t>および </a:t>
            </a:r>
            <a:r>
              <a:rPr lang="ja-jp" sz="2800" i="1" dirty="0">
                <a:ea typeface="Meiryo" panose="020B0604030504040204" pitchFamily="34" charset="-128"/>
                <a:cs typeface="Meiryo" panose="020B0604030504040204" pitchFamily="34" charset="-128"/>
              </a:rPr>
              <a:t>subject </a:t>
            </a:r>
            <a:r>
              <a:rPr lang="ja-jp" sz="2800" dirty="0">
                <a:ea typeface="Meiryo" panose="020B0604030504040204" pitchFamily="34" charset="-128"/>
                <a:cs typeface="Meiryo" panose="020B0604030504040204" pitchFamily="34" charset="-128"/>
              </a:rPr>
              <a:t>プロパティを要求する:</a:t>
            </a:r>
            <a:endParaRPr lang="en-US" dirty="0">
              <a:ea typeface="Meiryo" panose="020B0604030504040204" pitchFamily="34" charset="-128"/>
              <a:cs typeface="Meiryo" panose="020B0604030504040204" pitchFamily="34" charset="-128"/>
            </a:endParaRPr>
          </a:p>
          <a:p>
            <a:pPr marL="0" lvl="1" indent="0">
              <a:buNone/>
            </a:pPr>
            <a:r>
              <a:rPr lang="ja-jp" sz="2400" dirty="0">
                <a:ea typeface="Meiryo" panose="020B0604030504040204" pitchFamily="34" charset="-128"/>
                <a:cs typeface="Meiryo" panose="020B0604030504040204" pitchFamily="34" charset="-128"/>
              </a:rPr>
              <a:t>	https://graph.microsoft.com/v1.0/me/messages?$select=from,subject</a:t>
            </a:r>
          </a:p>
          <a:p>
            <a:pPr marL="0" lvl="1" indent="0">
              <a:buNone/>
            </a:pPr>
            <a:endParaRPr lang="en-US" sz="2800" dirty="0">
              <a:ea typeface="Meiryo" panose="020B0604030504040204" pitchFamily="34" charset="-128"/>
              <a:cs typeface="Meiryo" panose="020B0604030504040204" pitchFamily="34" charset="-128"/>
            </a:endParaRPr>
          </a:p>
          <a:p>
            <a:pPr marL="228600" lvl="1"/>
            <a:endParaRPr lang="en-US" sz="2800" dirty="0">
              <a:ea typeface="Meiryo" panose="020B0604030504040204" pitchFamily="34" charset="-128"/>
              <a:cs typeface="Meiryo" panose="020B0604030504040204" pitchFamily="34" charset="-128"/>
            </a:endParaRPr>
          </a:p>
        </p:txBody>
      </p:sp>
    </p:spTree>
    <p:extLst>
      <p:ext uri="{BB962C8B-B14F-4D97-AF65-F5344CB8AC3E}">
        <p14:creationId xmlns:p14="http://schemas.microsoft.com/office/powerpoint/2010/main" val="294229159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ja-jp" b="1" dirty="0">
                <a:ea typeface="Meiryo" panose="020B0604030504040204" pitchFamily="34" charset="-128"/>
                <a:cs typeface="Meiryo" panose="020B0604030504040204" pitchFamily="34" charset="-128"/>
              </a:rPr>
              <a:t>$orderby クエリ パラメーター</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1018520" cy="3459409"/>
          </a:xfrm>
        </p:spPr>
        <p:txBody>
          <a:bodyPr/>
          <a:lstStyle/>
          <a:p>
            <a:pPr marL="0" indent="0">
              <a:buNone/>
            </a:pPr>
            <a:r>
              <a:rPr lang="ja-jp" dirty="0">
                <a:ea typeface="Meiryo" panose="020B0604030504040204" pitchFamily="34" charset="-128"/>
                <a:cs typeface="Meiryo" panose="020B0604030504040204" pitchFamily="34" charset="-128"/>
              </a:rPr>
              <a:t> $orderby を使用して結果の並べ替え順序を指定する</a:t>
            </a:r>
          </a:p>
          <a:p>
            <a:pPr marL="0" indent="0">
              <a:buNone/>
            </a:pPr>
            <a:endParaRPr lang="en-US" dirty="0">
              <a:ea typeface="Meiryo" panose="020B0604030504040204" pitchFamily="34" charset="-128"/>
              <a:cs typeface="Meiryo" panose="020B0604030504040204" pitchFamily="34" charset="-128"/>
            </a:endParaRPr>
          </a:p>
          <a:p>
            <a:pPr marL="0" indent="0">
              <a:buNone/>
            </a:pPr>
            <a:r>
              <a:rPr lang="ja-jp" dirty="0">
                <a:ea typeface="Meiryo" panose="020B0604030504040204" pitchFamily="34" charset="-128"/>
                <a:cs typeface="Meiryo" panose="020B0604030504040204" pitchFamily="34" charset="-128"/>
              </a:rPr>
              <a:t>すべての結果を取得してクライアント上で並べ替えるよりも効率的</a:t>
            </a:r>
          </a:p>
          <a:p>
            <a:pPr marL="0" indent="0">
              <a:buNone/>
            </a:pPr>
            <a:endParaRPr lang="en-US" dirty="0">
              <a:ea typeface="Meiryo" panose="020B0604030504040204" pitchFamily="34" charset="-128"/>
              <a:cs typeface="Meiryo" panose="020B0604030504040204" pitchFamily="34" charset="-128"/>
            </a:endParaRPr>
          </a:p>
          <a:p>
            <a:pPr marL="0" indent="0">
              <a:buNone/>
            </a:pPr>
            <a:r>
              <a:rPr lang="ja-jp" dirty="0">
                <a:ea typeface="Meiryo" panose="020B0604030504040204" pitchFamily="34" charset="-128"/>
                <a:cs typeface="Meiryo" panose="020B0604030504040204" pitchFamily="34" charset="-128"/>
              </a:rPr>
              <a:t>組織のユーザーを表示名順に取得する:</a:t>
            </a:r>
          </a:p>
          <a:p>
            <a:pPr marL="0" indent="0">
              <a:buNone/>
            </a:pPr>
            <a:r>
              <a:rPr lang="ja-jp" sz="2400" dirty="0">
                <a:solidFill>
                  <a:schemeClr val="tx1"/>
                </a:solidFill>
                <a:ea typeface="Meiryo" panose="020B0604030504040204" pitchFamily="34" charset="-128"/>
                <a:cs typeface="Meiryo" panose="020B0604030504040204" pitchFamily="34" charset="-128"/>
              </a:rPr>
              <a:t>	https://graph.microsoft.com/v1.0/users?$orderby=displayName</a:t>
            </a:r>
            <a:endParaRPr lang="en-US" sz="2400" dirty="0">
              <a:ea typeface="Meiryo" panose="020B0604030504040204" pitchFamily="34" charset="-128"/>
              <a:cs typeface="Meiryo" panose="020B0604030504040204" pitchFamily="34" charset="-128"/>
            </a:endParaRPr>
          </a:p>
          <a:p>
            <a:pPr marL="0" indent="0">
              <a:buNone/>
            </a:pPr>
            <a:endParaRPr lang="en-US" dirty="0">
              <a:ea typeface="Meiryo" panose="020B0604030504040204" pitchFamily="34" charset="-128"/>
              <a:cs typeface="Meiryo" panose="020B0604030504040204" pitchFamily="34" charset="-128"/>
            </a:endParaRPr>
          </a:p>
        </p:txBody>
      </p:sp>
    </p:spTree>
    <p:extLst>
      <p:ext uri="{BB962C8B-B14F-4D97-AF65-F5344CB8AC3E}">
        <p14:creationId xmlns:p14="http://schemas.microsoft.com/office/powerpoint/2010/main" val="1670291476"/>
      </p:ext>
    </p:extLst>
  </p:cSld>
  <p:clrMapOvr>
    <a:masterClrMapping/>
  </p:clrMapOvr>
  <p:transition>
    <p:fade/>
  </p:transition>
</p:sld>
</file>

<file path=ppt/theme/theme1.xml><?xml version="1.0" encoding="utf-8"?>
<a:theme xmlns:a="http://schemas.openxmlformats.org/drawingml/2006/main" name="Theme1 Baselin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heme1 Baseline" id="{109AA3EF-B71E-47F9-A71E-892901EDE286}" vid="{0BD6AB12-45D4-4F69-8C40-BDEF9C054BF4}"/>
    </a:ext>
  </a:extLst>
</a:theme>
</file>

<file path=ppt/theme/theme2.xml><?xml version="1.0" encoding="utf-8"?>
<a:theme xmlns:a="http://schemas.openxmlformats.org/drawingml/2006/main" name="9-51052_Microsoft_Ready_Template_Light">
  <a:themeElements>
    <a:clrScheme name="Inspire + Ready">
      <a:dk1>
        <a:srgbClr val="000000"/>
      </a:dk1>
      <a:lt1>
        <a:srgbClr val="FFFFFF"/>
      </a:lt1>
      <a:dk2>
        <a:srgbClr val="243A5E"/>
      </a:dk2>
      <a:lt2>
        <a:srgbClr val="E6E6E6"/>
      </a:lt2>
      <a:accent1>
        <a:srgbClr val="0078D4"/>
      </a:accent1>
      <a:accent2>
        <a:srgbClr val="243A5E"/>
      </a:accent2>
      <a:accent3>
        <a:srgbClr val="50E6FF"/>
      </a:accent3>
      <a:accent4>
        <a:srgbClr val="9BF00B"/>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Breakout_16x9_Confidential_Template.potx" id="{047CD1FD-0987-4156-A544-A9C558F6B546}" vid="{06A5ED89-57C8-4AD7-8D30-72B1E918141C}"/>
    </a:ext>
  </a:extLst>
</a:theme>
</file>

<file path=ppt/theme/theme3.xml><?xml version="1.0" encoding="utf-8"?>
<a:theme xmlns:a="http://schemas.openxmlformats.org/drawingml/2006/main" name="White Template">
  <a:themeElements>
    <a:clrScheme name="2019 Brand BLUE Light Bak">
      <a:dk1>
        <a:srgbClr val="000000"/>
      </a:dk1>
      <a:lt1>
        <a:srgbClr val="FFFFFF"/>
      </a:lt1>
      <a:dk2>
        <a:srgbClr val="243A5E"/>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5" id="{BD055CA6-169E-443C-9375-16F96A5E5348}" vid="{78346426-A43C-4280-AEC2-97A9BBDC32D9}"/>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71B1F068AAB224FAE7DB4CDFA80525A" ma:contentTypeVersion="5" ma:contentTypeDescription="Create a new document." ma:contentTypeScope="" ma:versionID="440342402f1012a0f1064e75f404a778">
  <xsd:schema xmlns:xsd="http://www.w3.org/2001/XMLSchema" xmlns:xs="http://www.w3.org/2001/XMLSchema" xmlns:p="http://schemas.microsoft.com/office/2006/metadata/properties" xmlns:ns2="a0deddf0-f628-451c-a763-2edd5c6ccf46" xmlns:ns3="75c92904-f576-44db-8133-88c65665be3e" targetNamespace="http://schemas.microsoft.com/office/2006/metadata/properties" ma:root="true" ma:fieldsID="6c200b40ccbfd0552afa4674b2ee67d2" ns2:_="" ns3:_="">
    <xsd:import namespace="a0deddf0-f628-451c-a763-2edd5c6ccf46"/>
    <xsd:import namespace="75c92904-f576-44db-8133-88c65665be3e"/>
    <xsd:element name="properties">
      <xsd:complexType>
        <xsd:sequence>
          <xsd:element name="documentManagement">
            <xsd:complexType>
              <xsd:all>
                <xsd:element ref="ns2:MediaServiceMetadata" minOccurs="0"/>
                <xsd:element ref="ns2:MediaServiceFastMetadata" minOccurs="0"/>
                <xsd:element ref="ns2:MediaServiceDateTaken"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0deddf0-f628-451c-a763-2edd5c6ccf4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5c92904-f576-44db-8133-88c65665be3e"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A10CB9C-7E3C-4885-AACD-39D837AD734D}">
  <ds:schemaRefs>
    <ds:schemaRef ds:uri="http://schemas.microsoft.com/office/2006/documentManagement/types"/>
    <ds:schemaRef ds:uri="a0deddf0-f628-451c-a763-2edd5c6ccf46"/>
    <ds:schemaRef ds:uri="http://schemas.openxmlformats.org/package/2006/metadata/core-properties"/>
    <ds:schemaRef ds:uri="http://purl.org/dc/terms/"/>
    <ds:schemaRef ds:uri="http://schemas.microsoft.com/office/2006/metadata/properties"/>
    <ds:schemaRef ds:uri="http://www.w3.org/XML/1998/namespace"/>
    <ds:schemaRef ds:uri="http://purl.org/dc/dcmitype/"/>
    <ds:schemaRef ds:uri="http://schemas.microsoft.com/office/infopath/2007/PartnerControls"/>
    <ds:schemaRef ds:uri="75c92904-f576-44db-8133-88c65665be3e"/>
    <ds:schemaRef ds:uri="http://purl.org/dc/elements/1.1/"/>
  </ds:schemaRefs>
</ds:datastoreItem>
</file>

<file path=customXml/itemProps2.xml><?xml version="1.0" encoding="utf-8"?>
<ds:datastoreItem xmlns:ds="http://schemas.openxmlformats.org/officeDocument/2006/customXml" ds:itemID="{ED3694CC-235D-4755-ACA6-1A3541F084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0deddf0-f628-451c-a763-2edd5c6ccf46"/>
    <ds:schemaRef ds:uri="75c92904-f576-44db-8133-88c65665be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1F5E38E-3635-4E65-A0DE-061924F8831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75</TotalTime>
  <Words>13912</Words>
  <Application>Microsoft Office PowerPoint</Application>
  <PresentationFormat>Widescreen</PresentationFormat>
  <Paragraphs>436</Paragraphs>
  <Slides>36</Slides>
  <Notes>36</Notes>
  <HiddenSlides>0</HiddenSlides>
  <MMClips>0</MMClips>
  <ScaleCrop>false</ScaleCrop>
  <HeadingPairs>
    <vt:vector size="6" baseType="variant">
      <vt:variant>
        <vt:lpstr>Fonts Used</vt:lpstr>
      </vt:variant>
      <vt:variant>
        <vt:i4>11</vt:i4>
      </vt:variant>
      <vt:variant>
        <vt:lpstr>Theme</vt:lpstr>
      </vt:variant>
      <vt:variant>
        <vt:i4>3</vt:i4>
      </vt:variant>
      <vt:variant>
        <vt:lpstr>Slide Titles</vt:lpstr>
      </vt:variant>
      <vt:variant>
        <vt:i4>36</vt:i4>
      </vt:variant>
    </vt:vector>
  </HeadingPairs>
  <TitlesOfParts>
    <vt:vector size="50" baseType="lpstr">
      <vt:lpstr>Meiryo</vt:lpstr>
      <vt:lpstr>Arial</vt:lpstr>
      <vt:lpstr>Calibri</vt:lpstr>
      <vt:lpstr>Consolas</vt:lpstr>
      <vt:lpstr>Lucida Console</vt:lpstr>
      <vt:lpstr>Segoe UI</vt:lpstr>
      <vt:lpstr>Segoe UI Bold</vt:lpstr>
      <vt:lpstr>Segoe UI Light</vt:lpstr>
      <vt:lpstr>Segoe UI Semibold</vt:lpstr>
      <vt:lpstr>Segoe UI Semilight</vt:lpstr>
      <vt:lpstr>Wingdings</vt:lpstr>
      <vt:lpstr>Theme1 Baseline</vt:lpstr>
      <vt:lpstr>9-51052_Microsoft_Ready_Template_Light</vt:lpstr>
      <vt:lpstr>White Template</vt:lpstr>
      <vt:lpstr>Microsoft Graph で業務をこなす</vt:lpstr>
      <vt:lpstr>Microsoft Graph の概要 </vt:lpstr>
      <vt:lpstr>Microsoft Graph とは</vt:lpstr>
      <vt:lpstr>Microsoft Graph にアクセスする</vt:lpstr>
      <vt:lpstr>Microsoft Graph API を使う</vt:lpstr>
      <vt:lpstr>クエリ パラメーターを使ってデータの使用を最適化する</vt:lpstr>
      <vt:lpstr>クエリ パラメーターの概要</vt:lpstr>
      <vt:lpstr>$select クエリ パラメーター</vt:lpstr>
      <vt:lpstr>$orderby クエリ パラメーター</vt:lpstr>
      <vt:lpstr>$skip および $top クエリ パラメーター</vt:lpstr>
      <vt:lpstr>$expand クエリ パラメーター</vt:lpstr>
      <vt:lpstr>$count クエリ パラメーター</vt:lpstr>
      <vt:lpstr>$search クエリ パラメーター</vt:lpstr>
      <vt:lpstr>$filter クエリ パラメーター</vt:lpstr>
      <vt:lpstr>デモ</vt:lpstr>
      <vt:lpstr>ネットワーク トラフィックを最適化する</vt:lpstr>
      <vt:lpstr>変更通知を受信する</vt:lpstr>
      <vt:lpstr>バッチ要求を実行する</vt:lpstr>
      <vt:lpstr>デルタ クエリを使用して変更を取得する</vt:lpstr>
      <vt:lpstr>調整に対応する</vt:lpstr>
      <vt:lpstr>デモ</vt:lpstr>
      <vt:lpstr>Microsoft Graph を使って ユーザー データにアクセスする</vt:lpstr>
      <vt:lpstr>Microsoft Graph でユーザーを操作する</vt:lpstr>
      <vt:lpstr>ユーザーに関する情報を取得する</vt:lpstr>
      <vt:lpstr>デモ</vt:lpstr>
      <vt:lpstr>Microsoft Graph を使ってファイルにアクセスする</vt:lpstr>
      <vt:lpstr>Microsoft Graph でファイルを操作する</vt:lpstr>
      <vt:lpstr>Drive に関する情報を取得する</vt:lpstr>
      <vt:lpstr>ファイルをダウンロードする</vt:lpstr>
      <vt:lpstr>大きなファイルをアップロードする</vt:lpstr>
      <vt:lpstr>グループ内の所有者リストからユーザー オブジェクトを取得し、そのユーザーのファイルを取得する</vt:lpstr>
      <vt:lpstr>Microsoft Graph でグループのライフサイクルを管理する</vt:lpstr>
      <vt:lpstr>Microsoft Graph でグループを操作する</vt:lpstr>
      <vt:lpstr>グループ情報を取得する</vt:lpstr>
      <vt:lpstr>グループ情報を取得する</vt:lpstr>
      <vt:lpstr>グループを管理する</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Graph で業務をこなす</dc:title>
  <dc:creator>Julie Descamp (CLEARWATER GROUP LLC)</dc:creator>
  <cp:lastModifiedBy>Siriporn (Jeab) Klinhom</cp:lastModifiedBy>
  <cp:revision>13</cp:revision>
  <dcterms:created xsi:type="dcterms:W3CDTF">2020-07-22T18:26:46Z</dcterms:created>
  <dcterms:modified xsi:type="dcterms:W3CDTF">2020-08-14T01:23:20Z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0x010100B71B1F068AAB224FAE7DB4CDFA80525A</vt:lpwstr>
  </property>
</Properties>
</file>

<file path=docProps/thumbnail.jpeg>
</file>